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38"/>
  </p:notesMasterIdLst>
  <p:sldIdLst>
    <p:sldId id="256" r:id="rId2"/>
    <p:sldId id="363" r:id="rId3"/>
    <p:sldId id="296" r:id="rId4"/>
    <p:sldId id="381" r:id="rId5"/>
    <p:sldId id="379" r:id="rId6"/>
    <p:sldId id="373" r:id="rId7"/>
    <p:sldId id="351" r:id="rId8"/>
    <p:sldId id="332" r:id="rId9"/>
    <p:sldId id="378" r:id="rId10"/>
    <p:sldId id="362" r:id="rId11"/>
    <p:sldId id="347" r:id="rId12"/>
    <p:sldId id="364" r:id="rId13"/>
    <p:sldId id="315" r:id="rId14"/>
    <p:sldId id="289" r:id="rId15"/>
    <p:sldId id="375" r:id="rId16"/>
    <p:sldId id="298" r:id="rId17"/>
    <p:sldId id="305" r:id="rId18"/>
    <p:sldId id="304" r:id="rId19"/>
    <p:sldId id="374" r:id="rId20"/>
    <p:sldId id="271" r:id="rId21"/>
    <p:sldId id="348" r:id="rId22"/>
    <p:sldId id="300" r:id="rId23"/>
    <p:sldId id="367" r:id="rId24"/>
    <p:sldId id="366" r:id="rId25"/>
    <p:sldId id="380" r:id="rId26"/>
    <p:sldId id="326" r:id="rId27"/>
    <p:sldId id="344" r:id="rId28"/>
    <p:sldId id="341" r:id="rId29"/>
    <p:sldId id="342" r:id="rId30"/>
    <p:sldId id="370" r:id="rId31"/>
    <p:sldId id="334" r:id="rId32"/>
    <p:sldId id="376" r:id="rId33"/>
    <p:sldId id="377" r:id="rId34"/>
    <p:sldId id="335" r:id="rId35"/>
    <p:sldId id="365" r:id="rId36"/>
    <p:sldId id="336" r:id="rId3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淡色スタイル 2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344D84-9AFB-497E-A393-DC336BA19D2E}" styleName="中間スタイル 3 - アクセント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C7853C-536D-4A76-A0AE-DD22124D55A5}" styleName="テーマ スタイル 1 - アクセント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574" autoAdjust="0"/>
    <p:restoredTop sz="94660"/>
  </p:normalViewPr>
  <p:slideViewPr>
    <p:cSldViewPr snapToGrid="0">
      <p:cViewPr varScale="1">
        <p:scale>
          <a:sx n="72" d="100"/>
          <a:sy n="72" d="100"/>
        </p:scale>
        <p:origin x="546" y="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__8.xlsx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4359130891643979E-2"/>
          <c:y val="0.1617524136040901"/>
          <c:w val="0.93121534570038855"/>
          <c:h val="0.69067746869251834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4"/>
            <c:invertIfNegative val="0"/>
            <c:bubble3D val="0"/>
            <c:spPr>
              <a:solidFill>
                <a:srgbClr val="FF0000"/>
              </a:solidFill>
              <a:ln>
                <a:noFill/>
              </a:ln>
              <a:effectLst/>
            </c:spPr>
          </c:dPt>
          <c:dLbls>
            <c:dLbl>
              <c:idx val="0"/>
              <c:layout>
                <c:manualLayout>
                  <c:x val="5.1961357116087174E-3"/>
                  <c:y val="-0.13757128575726876"/>
                </c:manualLayout>
              </c:layout>
              <c:spPr>
                <a:solidFill>
                  <a:srgbClr val="002060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40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6192715445061066E-2"/>
                      <c:h val="9.038992425303341E-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1.1546968248019845E-3"/>
                  <c:y val="-0.20250493263469932"/>
                </c:manualLayout>
              </c:layout>
              <c:spPr>
                <a:solidFill>
                  <a:srgbClr val="002060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40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1546968248019422E-3"/>
                  <c:y val="-0.23111976007221127"/>
                </c:manualLayout>
              </c:layout>
              <c:spPr>
                <a:solidFill>
                  <a:srgbClr val="002060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40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"/>
                  <c:y val="-0.28174599323088617"/>
                </c:manualLayout>
              </c:layout>
              <c:spPr>
                <a:solidFill>
                  <a:srgbClr val="002060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40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0969682899811296E-2"/>
                  <c:y val="-0.4358258354775998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4000" b="1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5897DE8B-2D45-4C42-8920-62A61835524B}" type="VALUE">
                      <a:rPr lang="en-US" altLang="ja-JP" sz="4000" b="1">
                        <a:solidFill>
                          <a:schemeClr val="bg1"/>
                        </a:solidFill>
                      </a:rPr>
                      <a:pPr>
                        <a:defRPr sz="4000" b="1"/>
                      </a:pPr>
                      <a:t>[値]</a:t>
                    </a:fld>
                    <a:endParaRPr lang="ja-JP" altLang="en-US"/>
                  </a:p>
                </c:rich>
              </c:tx>
              <c:spPr>
                <a:solidFill>
                  <a:srgbClr val="002060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40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825264548316244"/>
                      <c:h val="9.1689810417669007E-2"/>
                    </c:manualLayout>
                  </c15:layout>
                  <c15:dlblFieldTable/>
                  <c15:showDataLabelsRange val="0"/>
                </c:ext>
              </c:extLst>
            </c:dLbl>
            <c:spPr>
              <a:solidFill>
                <a:srgbClr val="002060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4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2000</c:v>
                </c:pt>
                <c:pt idx="1">
                  <c:v>2005</c:v>
                </c:pt>
                <c:pt idx="2">
                  <c:v>2010</c:v>
                </c:pt>
                <c:pt idx="3">
                  <c:v>2016</c:v>
                </c:pt>
                <c:pt idx="4">
                  <c:v>2025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3.6</c:v>
                </c:pt>
                <c:pt idx="1">
                  <c:v>6.4</c:v>
                </c:pt>
                <c:pt idx="2">
                  <c:v>7.8</c:v>
                </c:pt>
                <c:pt idx="3">
                  <c:v>10.4</c:v>
                </c:pt>
                <c:pt idx="4">
                  <c:v>19.8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Sheet1!$A$2:$A$6</c:f>
              <c:numCache>
                <c:formatCode>General</c:formatCode>
                <c:ptCount val="5"/>
                <c:pt idx="0">
                  <c:v>2000</c:v>
                </c:pt>
                <c:pt idx="1">
                  <c:v>2005</c:v>
                </c:pt>
                <c:pt idx="2">
                  <c:v>2010</c:v>
                </c:pt>
                <c:pt idx="3">
                  <c:v>2016</c:v>
                </c:pt>
                <c:pt idx="4">
                  <c:v>2025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Sheet1!$A$2:$A$6</c:f>
              <c:numCache>
                <c:formatCode>General</c:formatCode>
                <c:ptCount val="5"/>
                <c:pt idx="0">
                  <c:v>2000</c:v>
                </c:pt>
                <c:pt idx="1">
                  <c:v>2005</c:v>
                </c:pt>
                <c:pt idx="2">
                  <c:v>2010</c:v>
                </c:pt>
                <c:pt idx="3">
                  <c:v>2016</c:v>
                </c:pt>
                <c:pt idx="4">
                  <c:v>2025</c:v>
                </c:pt>
              </c:numCache>
            </c:numRef>
          </c:cat>
          <c:val>
            <c:numRef>
              <c:f>Sheet1!$D$2:$D$6</c:f>
              <c:numCache>
                <c:formatCode>General</c:formatCode>
                <c:ptCount val="5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serLines>
          <c:spPr>
            <a:ln w="9525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  <c:axId val="218838800"/>
        <c:axId val="218833312"/>
      </c:barChart>
      <c:catAx>
        <c:axId val="218838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200" b="1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218833312"/>
        <c:crosses val="autoZero"/>
        <c:auto val="1"/>
        <c:lblAlgn val="ctr"/>
        <c:lblOffset val="100"/>
        <c:noMultiLvlLbl val="0"/>
      </c:catAx>
      <c:valAx>
        <c:axId val="218833312"/>
        <c:scaling>
          <c:orientation val="minMax"/>
          <c:max val="2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218838800"/>
        <c:crosses val="autoZero"/>
        <c:crossBetween val="between"/>
        <c:majorUnit val="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689814814814814E-2"/>
          <c:y val="2.2619352320904996E-2"/>
          <c:w val="0.59794583333333329"/>
          <c:h val="0.89911701625321938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 cap="sq">
              <a:solidFill>
                <a:schemeClr val="tx1">
                  <a:lumMod val="50000"/>
                  <a:lumOff val="50000"/>
                </a:schemeClr>
              </a:solidFill>
              <a:bevel/>
            </a:ln>
            <a:effectLst/>
          </c:spPr>
          <c:invertIfNegative val="0"/>
          <c:dPt>
            <c:idx val="13"/>
            <c:invertIfNegative val="0"/>
            <c:bubble3D val="0"/>
          </c:dPt>
          <c:cat>
            <c:strRef>
              <c:f>Sheet1!$A$2:$A$22</c:f>
              <c:strCache>
                <c:ptCount val="21"/>
                <c:pt idx="0">
                  <c:v>0～4</c:v>
                </c:pt>
                <c:pt idx="1">
                  <c:v>5～9</c:v>
                </c:pt>
                <c:pt idx="2">
                  <c:v>10～14</c:v>
                </c:pt>
                <c:pt idx="3">
                  <c:v>15～19</c:v>
                </c:pt>
                <c:pt idx="4">
                  <c:v>20～24</c:v>
                </c:pt>
                <c:pt idx="5">
                  <c:v>25～29</c:v>
                </c:pt>
                <c:pt idx="6">
                  <c:v>30～34</c:v>
                </c:pt>
                <c:pt idx="7">
                  <c:v>35～39</c:v>
                </c:pt>
                <c:pt idx="8">
                  <c:v>40～44</c:v>
                </c:pt>
                <c:pt idx="9">
                  <c:v>45～49</c:v>
                </c:pt>
                <c:pt idx="10">
                  <c:v>50～54</c:v>
                </c:pt>
                <c:pt idx="11">
                  <c:v>55～59</c:v>
                </c:pt>
                <c:pt idx="12">
                  <c:v>60～64</c:v>
                </c:pt>
                <c:pt idx="13">
                  <c:v>65～69</c:v>
                </c:pt>
                <c:pt idx="14">
                  <c:v>70～74</c:v>
                </c:pt>
                <c:pt idx="15">
                  <c:v>75～79</c:v>
                </c:pt>
                <c:pt idx="16">
                  <c:v>80～84</c:v>
                </c:pt>
                <c:pt idx="17">
                  <c:v>85～89</c:v>
                </c:pt>
                <c:pt idx="18">
                  <c:v>90～94</c:v>
                </c:pt>
                <c:pt idx="19">
                  <c:v>95～99</c:v>
                </c:pt>
                <c:pt idx="20">
                  <c:v>100+</c:v>
                </c:pt>
              </c:strCache>
            </c:strRef>
          </c:cat>
          <c:val>
            <c:numRef>
              <c:f>Sheet1!$B$2:$B$22</c:f>
              <c:numCache>
                <c:formatCode>General</c:formatCode>
                <c:ptCount val="21"/>
                <c:pt idx="0">
                  <c:v>2.4</c:v>
                </c:pt>
                <c:pt idx="1">
                  <c:v>2.4</c:v>
                </c:pt>
                <c:pt idx="2">
                  <c:v>2.7</c:v>
                </c:pt>
                <c:pt idx="3">
                  <c:v>3</c:v>
                </c:pt>
                <c:pt idx="4">
                  <c:v>3.4</c:v>
                </c:pt>
                <c:pt idx="5">
                  <c:v>3.9</c:v>
                </c:pt>
                <c:pt idx="6">
                  <c:v>3.5</c:v>
                </c:pt>
                <c:pt idx="7">
                  <c:v>3.2</c:v>
                </c:pt>
                <c:pt idx="8">
                  <c:v>3.1</c:v>
                </c:pt>
                <c:pt idx="9">
                  <c:v>3.6</c:v>
                </c:pt>
                <c:pt idx="10">
                  <c:v>4.0999999999999996</c:v>
                </c:pt>
                <c:pt idx="11">
                  <c:v>3.4</c:v>
                </c:pt>
                <c:pt idx="12">
                  <c:v>3</c:v>
                </c:pt>
                <c:pt idx="13">
                  <c:v>2.6</c:v>
                </c:pt>
                <c:pt idx="14">
                  <c:v>2.1</c:v>
                </c:pt>
                <c:pt idx="15">
                  <c:v>1.3</c:v>
                </c:pt>
                <c:pt idx="16">
                  <c:v>0.7</c:v>
                </c:pt>
                <c:pt idx="17">
                  <c:v>0.4</c:v>
                </c:pt>
                <c:pt idx="18">
                  <c:v>0.1</c:v>
                </c:pt>
                <c:pt idx="19">
                  <c:v>0</c:v>
                </c:pt>
                <c:pt idx="20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Sheet1!$A$2:$A$22</c:f>
              <c:strCache>
                <c:ptCount val="21"/>
                <c:pt idx="0">
                  <c:v>0～4</c:v>
                </c:pt>
                <c:pt idx="1">
                  <c:v>5～9</c:v>
                </c:pt>
                <c:pt idx="2">
                  <c:v>10～14</c:v>
                </c:pt>
                <c:pt idx="3">
                  <c:v>15～19</c:v>
                </c:pt>
                <c:pt idx="4">
                  <c:v>20～24</c:v>
                </c:pt>
                <c:pt idx="5">
                  <c:v>25～29</c:v>
                </c:pt>
                <c:pt idx="6">
                  <c:v>30～34</c:v>
                </c:pt>
                <c:pt idx="7">
                  <c:v>35～39</c:v>
                </c:pt>
                <c:pt idx="8">
                  <c:v>40～44</c:v>
                </c:pt>
                <c:pt idx="9">
                  <c:v>45～49</c:v>
                </c:pt>
                <c:pt idx="10">
                  <c:v>50～54</c:v>
                </c:pt>
                <c:pt idx="11">
                  <c:v>55～59</c:v>
                </c:pt>
                <c:pt idx="12">
                  <c:v>60～64</c:v>
                </c:pt>
                <c:pt idx="13">
                  <c:v>65～69</c:v>
                </c:pt>
                <c:pt idx="14">
                  <c:v>70～74</c:v>
                </c:pt>
                <c:pt idx="15">
                  <c:v>75～79</c:v>
                </c:pt>
                <c:pt idx="16">
                  <c:v>80～84</c:v>
                </c:pt>
                <c:pt idx="17">
                  <c:v>85～89</c:v>
                </c:pt>
                <c:pt idx="18">
                  <c:v>90～94</c:v>
                </c:pt>
                <c:pt idx="19">
                  <c:v>95～99</c:v>
                </c:pt>
                <c:pt idx="20">
                  <c:v>100+</c:v>
                </c:pt>
              </c:strCache>
            </c:strRef>
          </c:cat>
          <c:val>
            <c:numRef>
              <c:f>Sheet1!$C$2:$C$22</c:f>
              <c:numCache>
                <c:formatCode>General</c:formatCode>
                <c:ptCount val="21"/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Sheet1!$A$2:$A$22</c:f>
              <c:strCache>
                <c:ptCount val="21"/>
                <c:pt idx="0">
                  <c:v>0～4</c:v>
                </c:pt>
                <c:pt idx="1">
                  <c:v>5～9</c:v>
                </c:pt>
                <c:pt idx="2">
                  <c:v>10～14</c:v>
                </c:pt>
                <c:pt idx="3">
                  <c:v>15～19</c:v>
                </c:pt>
                <c:pt idx="4">
                  <c:v>20～24</c:v>
                </c:pt>
                <c:pt idx="5">
                  <c:v>25～29</c:v>
                </c:pt>
                <c:pt idx="6">
                  <c:v>30～34</c:v>
                </c:pt>
                <c:pt idx="7">
                  <c:v>35～39</c:v>
                </c:pt>
                <c:pt idx="8">
                  <c:v>40～44</c:v>
                </c:pt>
                <c:pt idx="9">
                  <c:v>45～49</c:v>
                </c:pt>
                <c:pt idx="10">
                  <c:v>50～54</c:v>
                </c:pt>
                <c:pt idx="11">
                  <c:v>55～59</c:v>
                </c:pt>
                <c:pt idx="12">
                  <c:v>60～64</c:v>
                </c:pt>
                <c:pt idx="13">
                  <c:v>65～69</c:v>
                </c:pt>
                <c:pt idx="14">
                  <c:v>70～74</c:v>
                </c:pt>
                <c:pt idx="15">
                  <c:v>75～79</c:v>
                </c:pt>
                <c:pt idx="16">
                  <c:v>80～84</c:v>
                </c:pt>
                <c:pt idx="17">
                  <c:v>85～89</c:v>
                </c:pt>
                <c:pt idx="18">
                  <c:v>90～94</c:v>
                </c:pt>
                <c:pt idx="19">
                  <c:v>95～99</c:v>
                </c:pt>
                <c:pt idx="20">
                  <c:v>100+</c:v>
                </c:pt>
              </c:strCache>
            </c:strRef>
          </c:cat>
          <c:val>
            <c:numRef>
              <c:f>Sheet1!$D$2:$D$22</c:f>
              <c:numCache>
                <c:formatCode>General</c:formatCode>
                <c:ptCount val="21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218833704"/>
        <c:axId val="218834488"/>
      </c:barChart>
      <c:catAx>
        <c:axId val="218833704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218834488"/>
        <c:crossesAt val="0"/>
        <c:auto val="1"/>
        <c:lblAlgn val="ctr"/>
        <c:lblOffset val="100"/>
        <c:noMultiLvlLbl val="0"/>
      </c:catAx>
      <c:valAx>
        <c:axId val="218834488"/>
        <c:scaling>
          <c:orientation val="maxMin"/>
          <c:max val="5"/>
          <c:min val="0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18833704"/>
        <c:crosses val="autoZero"/>
        <c:crossBetween val="between"/>
        <c:majorUnit val="5"/>
        <c:minorUnit val="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242388888888889"/>
          <c:y val="2.6197577855548149E-2"/>
          <c:w val="0.77315777777777783"/>
          <c:h val="0.9019755420344357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 cap="sq">
              <a:solidFill>
                <a:schemeClr val="tx1">
                  <a:lumMod val="50000"/>
                  <a:lumOff val="50000"/>
                </a:schemeClr>
              </a:solidFill>
              <a:bevel/>
            </a:ln>
            <a:effectLst/>
          </c:spPr>
          <c:invertIfNegative val="0"/>
          <c:cat>
            <c:numRef>
              <c:f>Sheet1!$A$2:$A$22</c:f>
              <c:numCache>
                <c:formatCode>General</c:formatCode>
                <c:ptCount val="21"/>
              </c:numCache>
            </c:numRef>
          </c:cat>
          <c:val>
            <c:numRef>
              <c:f>Sheet1!$B$2:$B$22</c:f>
              <c:numCache>
                <c:formatCode>General</c:formatCode>
                <c:ptCount val="21"/>
                <c:pt idx="0">
                  <c:v>2.2999999999999998</c:v>
                </c:pt>
                <c:pt idx="1">
                  <c:v>2.2999999999999998</c:v>
                </c:pt>
                <c:pt idx="2">
                  <c:v>2.5</c:v>
                </c:pt>
                <c:pt idx="3">
                  <c:v>2.9</c:v>
                </c:pt>
                <c:pt idx="4">
                  <c:v>3.3</c:v>
                </c:pt>
                <c:pt idx="5">
                  <c:v>3.8</c:v>
                </c:pt>
                <c:pt idx="6">
                  <c:v>3.4</c:v>
                </c:pt>
                <c:pt idx="7">
                  <c:v>3.2</c:v>
                </c:pt>
                <c:pt idx="8">
                  <c:v>3.1</c:v>
                </c:pt>
                <c:pt idx="9">
                  <c:v>3.5</c:v>
                </c:pt>
                <c:pt idx="10">
                  <c:v>4.0999999999999996</c:v>
                </c:pt>
                <c:pt idx="11">
                  <c:v>3.5</c:v>
                </c:pt>
                <c:pt idx="12">
                  <c:v>3.1</c:v>
                </c:pt>
                <c:pt idx="13">
                  <c:v>3</c:v>
                </c:pt>
                <c:pt idx="14">
                  <c:v>2.5</c:v>
                </c:pt>
                <c:pt idx="15">
                  <c:v>2</c:v>
                </c:pt>
                <c:pt idx="16">
                  <c:v>1.3</c:v>
                </c:pt>
                <c:pt idx="17">
                  <c:v>0.8</c:v>
                </c:pt>
                <c:pt idx="18">
                  <c:v>0.3</c:v>
                </c:pt>
                <c:pt idx="19">
                  <c:v>0.1</c:v>
                </c:pt>
                <c:pt idx="20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Sheet1!$A$2:$A$22</c:f>
              <c:numCache>
                <c:formatCode>General</c:formatCode>
                <c:ptCount val="21"/>
              </c:numCache>
            </c:numRef>
          </c:cat>
          <c:val>
            <c:numRef>
              <c:f>Sheet1!$C$2:$C$22</c:f>
              <c:numCache>
                <c:formatCode>General</c:formatCode>
                <c:ptCount val="21"/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Sheet1!$A$2:$A$22</c:f>
              <c:numCache>
                <c:formatCode>General</c:formatCode>
                <c:ptCount val="21"/>
              </c:numCache>
            </c:numRef>
          </c:cat>
          <c:val>
            <c:numRef>
              <c:f>Sheet1!$D$2:$D$22</c:f>
              <c:numCache>
                <c:formatCode>General</c:formatCode>
                <c:ptCount val="21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218838408"/>
        <c:axId val="218834880"/>
      </c:barChart>
      <c:catAx>
        <c:axId val="2188384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218834880"/>
        <c:crosses val="autoZero"/>
        <c:auto val="1"/>
        <c:lblAlgn val="ctr"/>
        <c:lblOffset val="100"/>
        <c:noMultiLvlLbl val="0"/>
      </c:catAx>
      <c:valAx>
        <c:axId val="218834880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188384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7293055555555549E-2"/>
          <c:y val="2.6425478313051094E-2"/>
          <c:w val="0.55038055555555554"/>
          <c:h val="0.8974564868926816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  <a:bevel/>
            </a:ln>
            <a:effectLst/>
          </c:spPr>
          <c:invertIfNegative val="0"/>
          <c:cat>
            <c:strRef>
              <c:f>Sheet1!$A$2:$A$22</c:f>
              <c:strCache>
                <c:ptCount val="21"/>
                <c:pt idx="0">
                  <c:v>0～4</c:v>
                </c:pt>
                <c:pt idx="1">
                  <c:v>5～9</c:v>
                </c:pt>
                <c:pt idx="2">
                  <c:v>10～14</c:v>
                </c:pt>
                <c:pt idx="3">
                  <c:v>15～19</c:v>
                </c:pt>
                <c:pt idx="4">
                  <c:v>20～24</c:v>
                </c:pt>
                <c:pt idx="5">
                  <c:v>25～29</c:v>
                </c:pt>
                <c:pt idx="6">
                  <c:v>30～34</c:v>
                </c:pt>
                <c:pt idx="7">
                  <c:v>35～39</c:v>
                </c:pt>
                <c:pt idx="8">
                  <c:v>40～44</c:v>
                </c:pt>
                <c:pt idx="9">
                  <c:v>45～49</c:v>
                </c:pt>
                <c:pt idx="10">
                  <c:v>50～54</c:v>
                </c:pt>
                <c:pt idx="11">
                  <c:v>55～59</c:v>
                </c:pt>
                <c:pt idx="12">
                  <c:v>60～64</c:v>
                </c:pt>
                <c:pt idx="13">
                  <c:v>65～69</c:v>
                </c:pt>
                <c:pt idx="14">
                  <c:v>70～74</c:v>
                </c:pt>
                <c:pt idx="15">
                  <c:v>75～79</c:v>
                </c:pt>
                <c:pt idx="16">
                  <c:v>80～84</c:v>
                </c:pt>
                <c:pt idx="17">
                  <c:v>85～89</c:v>
                </c:pt>
                <c:pt idx="18">
                  <c:v>90～94</c:v>
                </c:pt>
                <c:pt idx="19">
                  <c:v>95～99</c:v>
                </c:pt>
                <c:pt idx="20">
                  <c:v>100+</c:v>
                </c:pt>
              </c:strCache>
            </c:strRef>
          </c:cat>
          <c:val>
            <c:numRef>
              <c:f>Sheet1!$B$2:$B$22</c:f>
              <c:numCache>
                <c:formatCode>General</c:formatCode>
                <c:ptCount val="21"/>
                <c:pt idx="0">
                  <c:v>2.1</c:v>
                </c:pt>
                <c:pt idx="1">
                  <c:v>2.2000000000000002</c:v>
                </c:pt>
                <c:pt idx="2">
                  <c:v>2.2999999999999998</c:v>
                </c:pt>
                <c:pt idx="3">
                  <c:v>2.4</c:v>
                </c:pt>
                <c:pt idx="4">
                  <c:v>2.5</c:v>
                </c:pt>
                <c:pt idx="5">
                  <c:v>2.7</c:v>
                </c:pt>
                <c:pt idx="6">
                  <c:v>3</c:v>
                </c:pt>
                <c:pt idx="7">
                  <c:v>3.3</c:v>
                </c:pt>
                <c:pt idx="8">
                  <c:v>3.8</c:v>
                </c:pt>
                <c:pt idx="9">
                  <c:v>3.5</c:v>
                </c:pt>
                <c:pt idx="10">
                  <c:v>3.2</c:v>
                </c:pt>
                <c:pt idx="11">
                  <c:v>2.9</c:v>
                </c:pt>
                <c:pt idx="12">
                  <c:v>3.2</c:v>
                </c:pt>
                <c:pt idx="13">
                  <c:v>3.6</c:v>
                </c:pt>
                <c:pt idx="14">
                  <c:v>3</c:v>
                </c:pt>
                <c:pt idx="15">
                  <c:v>2.2000000000000002</c:v>
                </c:pt>
                <c:pt idx="16">
                  <c:v>1.6</c:v>
                </c:pt>
                <c:pt idx="17">
                  <c:v>0.9</c:v>
                </c:pt>
                <c:pt idx="18">
                  <c:v>0.3</c:v>
                </c:pt>
                <c:pt idx="19">
                  <c:v>0.1</c:v>
                </c:pt>
                <c:pt idx="20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Sheet1!$A$2:$A$22</c:f>
              <c:strCache>
                <c:ptCount val="21"/>
                <c:pt idx="0">
                  <c:v>0～4</c:v>
                </c:pt>
                <c:pt idx="1">
                  <c:v>5～9</c:v>
                </c:pt>
                <c:pt idx="2">
                  <c:v>10～14</c:v>
                </c:pt>
                <c:pt idx="3">
                  <c:v>15～19</c:v>
                </c:pt>
                <c:pt idx="4">
                  <c:v>20～24</c:v>
                </c:pt>
                <c:pt idx="5">
                  <c:v>25～29</c:v>
                </c:pt>
                <c:pt idx="6">
                  <c:v>30～34</c:v>
                </c:pt>
                <c:pt idx="7">
                  <c:v>35～39</c:v>
                </c:pt>
                <c:pt idx="8">
                  <c:v>40～44</c:v>
                </c:pt>
                <c:pt idx="9">
                  <c:v>45～49</c:v>
                </c:pt>
                <c:pt idx="10">
                  <c:v>50～54</c:v>
                </c:pt>
                <c:pt idx="11">
                  <c:v>55～59</c:v>
                </c:pt>
                <c:pt idx="12">
                  <c:v>60～64</c:v>
                </c:pt>
                <c:pt idx="13">
                  <c:v>65～69</c:v>
                </c:pt>
                <c:pt idx="14">
                  <c:v>70～74</c:v>
                </c:pt>
                <c:pt idx="15">
                  <c:v>75～79</c:v>
                </c:pt>
                <c:pt idx="16">
                  <c:v>80～84</c:v>
                </c:pt>
                <c:pt idx="17">
                  <c:v>85～89</c:v>
                </c:pt>
                <c:pt idx="18">
                  <c:v>90～94</c:v>
                </c:pt>
                <c:pt idx="19">
                  <c:v>95～99</c:v>
                </c:pt>
                <c:pt idx="20">
                  <c:v>100+</c:v>
                </c:pt>
              </c:strCache>
            </c:strRef>
          </c:cat>
          <c:val>
            <c:numRef>
              <c:f>Sheet1!$C$2:$C$22</c:f>
              <c:numCache>
                <c:formatCode>General</c:formatCode>
                <c:ptCount val="21"/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Sheet1!$A$2:$A$22</c:f>
              <c:strCache>
                <c:ptCount val="21"/>
                <c:pt idx="0">
                  <c:v>0～4</c:v>
                </c:pt>
                <c:pt idx="1">
                  <c:v>5～9</c:v>
                </c:pt>
                <c:pt idx="2">
                  <c:v>10～14</c:v>
                </c:pt>
                <c:pt idx="3">
                  <c:v>15～19</c:v>
                </c:pt>
                <c:pt idx="4">
                  <c:v>20～24</c:v>
                </c:pt>
                <c:pt idx="5">
                  <c:v>25～29</c:v>
                </c:pt>
                <c:pt idx="6">
                  <c:v>30～34</c:v>
                </c:pt>
                <c:pt idx="7">
                  <c:v>35～39</c:v>
                </c:pt>
                <c:pt idx="8">
                  <c:v>40～44</c:v>
                </c:pt>
                <c:pt idx="9">
                  <c:v>45～49</c:v>
                </c:pt>
                <c:pt idx="10">
                  <c:v>50～54</c:v>
                </c:pt>
                <c:pt idx="11">
                  <c:v>55～59</c:v>
                </c:pt>
                <c:pt idx="12">
                  <c:v>60～64</c:v>
                </c:pt>
                <c:pt idx="13">
                  <c:v>65～69</c:v>
                </c:pt>
                <c:pt idx="14">
                  <c:v>70～74</c:v>
                </c:pt>
                <c:pt idx="15">
                  <c:v>75～79</c:v>
                </c:pt>
                <c:pt idx="16">
                  <c:v>80～84</c:v>
                </c:pt>
                <c:pt idx="17">
                  <c:v>85～89</c:v>
                </c:pt>
                <c:pt idx="18">
                  <c:v>90～94</c:v>
                </c:pt>
                <c:pt idx="19">
                  <c:v>95～99</c:v>
                </c:pt>
                <c:pt idx="20">
                  <c:v>100+</c:v>
                </c:pt>
              </c:strCache>
            </c:strRef>
          </c:cat>
          <c:val>
            <c:numRef>
              <c:f>Sheet1!$D$2:$D$22</c:f>
              <c:numCache>
                <c:formatCode>General</c:formatCode>
                <c:ptCount val="21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218837624"/>
        <c:axId val="218832136"/>
      </c:barChart>
      <c:catAx>
        <c:axId val="218837624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218832136"/>
        <c:crosses val="autoZero"/>
        <c:auto val="1"/>
        <c:lblAlgn val="ctr"/>
        <c:lblOffset val="100"/>
        <c:noMultiLvlLbl val="0"/>
      </c:catAx>
      <c:valAx>
        <c:axId val="218832136"/>
        <c:scaling>
          <c:orientation val="maxMin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2188376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714611111111109"/>
          <c:y val="2.4051994083594989E-2"/>
          <c:w val="0.77315777777777783"/>
          <c:h val="0.9019755420344357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  <a:bevel/>
            </a:ln>
            <a:effectLst/>
          </c:spPr>
          <c:invertIfNegative val="0"/>
          <c:cat>
            <c:numRef>
              <c:f>Sheet1!$A$2:$A$22</c:f>
              <c:numCache>
                <c:formatCode>General</c:formatCode>
                <c:ptCount val="21"/>
              </c:numCache>
            </c:numRef>
          </c:cat>
          <c:val>
            <c:numRef>
              <c:f>Sheet1!$B$2:$B$22</c:f>
              <c:numCache>
                <c:formatCode>General</c:formatCode>
                <c:ptCount val="21"/>
                <c:pt idx="0">
                  <c:v>2</c:v>
                </c:pt>
                <c:pt idx="1">
                  <c:v>2.1</c:v>
                </c:pt>
                <c:pt idx="2">
                  <c:v>2.1</c:v>
                </c:pt>
                <c:pt idx="3">
                  <c:v>2.2999999999999998</c:v>
                </c:pt>
                <c:pt idx="4">
                  <c:v>2.2999999999999998</c:v>
                </c:pt>
                <c:pt idx="5">
                  <c:v>2.6</c:v>
                </c:pt>
                <c:pt idx="6">
                  <c:v>2.8</c:v>
                </c:pt>
                <c:pt idx="7">
                  <c:v>3.2</c:v>
                </c:pt>
                <c:pt idx="8">
                  <c:v>3.8</c:v>
                </c:pt>
                <c:pt idx="9">
                  <c:v>3.5</c:v>
                </c:pt>
                <c:pt idx="10">
                  <c:v>3.2</c:v>
                </c:pt>
                <c:pt idx="11">
                  <c:v>3</c:v>
                </c:pt>
                <c:pt idx="12">
                  <c:v>3.3</c:v>
                </c:pt>
                <c:pt idx="13">
                  <c:v>3.9</c:v>
                </c:pt>
                <c:pt idx="14">
                  <c:v>3.4</c:v>
                </c:pt>
                <c:pt idx="15">
                  <c:v>2.8</c:v>
                </c:pt>
                <c:pt idx="16">
                  <c:v>2.4</c:v>
                </c:pt>
                <c:pt idx="17">
                  <c:v>1.7</c:v>
                </c:pt>
                <c:pt idx="18">
                  <c:v>0.8</c:v>
                </c:pt>
                <c:pt idx="19">
                  <c:v>0.3</c:v>
                </c:pt>
                <c:pt idx="20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Sheet1!$A$2:$A$22</c:f>
              <c:numCache>
                <c:formatCode>General</c:formatCode>
                <c:ptCount val="21"/>
              </c:numCache>
            </c:numRef>
          </c:cat>
          <c:val>
            <c:numRef>
              <c:f>Sheet1!$C$2:$C$22</c:f>
              <c:numCache>
                <c:formatCode>General</c:formatCode>
                <c:ptCount val="21"/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列4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Sheet1!$A$2:$A$22</c:f>
              <c:numCache>
                <c:formatCode>General</c:formatCode>
                <c:ptCount val="21"/>
              </c:numCache>
            </c:numRef>
          </c:cat>
          <c:val>
            <c:numRef>
              <c:f>Sheet1!$D$2:$D$22</c:f>
              <c:numCache>
                <c:formatCode>General</c:formatCode>
                <c:ptCount val="21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218839192"/>
        <c:axId val="218835272"/>
      </c:barChart>
      <c:catAx>
        <c:axId val="2188391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218835272"/>
        <c:crosses val="autoZero"/>
        <c:auto val="1"/>
        <c:lblAlgn val="ctr"/>
        <c:lblOffset val="100"/>
        <c:noMultiLvlLbl val="0"/>
      </c:catAx>
      <c:valAx>
        <c:axId val="218835272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188391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493194444444445"/>
          <c:y val="4.1447012706136793E-2"/>
          <c:w val="0.5507037037037037"/>
          <c:h val="0.898781427412814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cat>
            <c:strRef>
              <c:f>Sheet1!$A$2:$A$22</c:f>
              <c:strCache>
                <c:ptCount val="21"/>
                <c:pt idx="0">
                  <c:v>0～4</c:v>
                </c:pt>
                <c:pt idx="1">
                  <c:v>5～9</c:v>
                </c:pt>
                <c:pt idx="2">
                  <c:v>10～14</c:v>
                </c:pt>
                <c:pt idx="3">
                  <c:v>15～19</c:v>
                </c:pt>
                <c:pt idx="4">
                  <c:v>20～24</c:v>
                </c:pt>
                <c:pt idx="5">
                  <c:v>25～29</c:v>
                </c:pt>
                <c:pt idx="6">
                  <c:v>30～34</c:v>
                </c:pt>
                <c:pt idx="7">
                  <c:v>35～39</c:v>
                </c:pt>
                <c:pt idx="8">
                  <c:v>40～44</c:v>
                </c:pt>
                <c:pt idx="9">
                  <c:v>45～49</c:v>
                </c:pt>
                <c:pt idx="10">
                  <c:v>50～54</c:v>
                </c:pt>
                <c:pt idx="11">
                  <c:v>55～59</c:v>
                </c:pt>
                <c:pt idx="12">
                  <c:v>60～64</c:v>
                </c:pt>
                <c:pt idx="13">
                  <c:v>65～69</c:v>
                </c:pt>
                <c:pt idx="14">
                  <c:v>70～74</c:v>
                </c:pt>
                <c:pt idx="15">
                  <c:v>75～79</c:v>
                </c:pt>
                <c:pt idx="16">
                  <c:v>80～84</c:v>
                </c:pt>
                <c:pt idx="17">
                  <c:v>85～89</c:v>
                </c:pt>
                <c:pt idx="18">
                  <c:v>90～94</c:v>
                </c:pt>
                <c:pt idx="19">
                  <c:v>95～99</c:v>
                </c:pt>
                <c:pt idx="20">
                  <c:v>100+</c:v>
                </c:pt>
              </c:strCache>
            </c:strRef>
          </c:cat>
          <c:val>
            <c:numRef>
              <c:f>Sheet1!$B$2:$B$22</c:f>
              <c:numCache>
                <c:formatCode>General</c:formatCode>
                <c:ptCount val="21"/>
                <c:pt idx="0">
                  <c:v>2.1</c:v>
                </c:pt>
                <c:pt idx="1">
                  <c:v>2.1</c:v>
                </c:pt>
                <c:pt idx="2">
                  <c:v>2.2000000000000002</c:v>
                </c:pt>
                <c:pt idx="3">
                  <c:v>2.2000000000000002</c:v>
                </c:pt>
                <c:pt idx="4">
                  <c:v>2.2999999999999998</c:v>
                </c:pt>
                <c:pt idx="5">
                  <c:v>2.4</c:v>
                </c:pt>
                <c:pt idx="6">
                  <c:v>2.5</c:v>
                </c:pt>
                <c:pt idx="7">
                  <c:v>2.6</c:v>
                </c:pt>
                <c:pt idx="8">
                  <c:v>2.6</c:v>
                </c:pt>
                <c:pt idx="9">
                  <c:v>2.7</c:v>
                </c:pt>
                <c:pt idx="10">
                  <c:v>2.8</c:v>
                </c:pt>
                <c:pt idx="11">
                  <c:v>2.9</c:v>
                </c:pt>
                <c:pt idx="12">
                  <c:v>3.1</c:v>
                </c:pt>
                <c:pt idx="13">
                  <c:v>3.2</c:v>
                </c:pt>
                <c:pt idx="14">
                  <c:v>3.4</c:v>
                </c:pt>
                <c:pt idx="15">
                  <c:v>3.6</c:v>
                </c:pt>
                <c:pt idx="16">
                  <c:v>2.7</c:v>
                </c:pt>
                <c:pt idx="17">
                  <c:v>1.8</c:v>
                </c:pt>
                <c:pt idx="18">
                  <c:v>0.9</c:v>
                </c:pt>
                <c:pt idx="19">
                  <c:v>0.4</c:v>
                </c:pt>
                <c:pt idx="20">
                  <c:v>0.1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Sheet1!$A$2:$A$22</c:f>
              <c:strCache>
                <c:ptCount val="21"/>
                <c:pt idx="0">
                  <c:v>0～4</c:v>
                </c:pt>
                <c:pt idx="1">
                  <c:v>5～9</c:v>
                </c:pt>
                <c:pt idx="2">
                  <c:v>10～14</c:v>
                </c:pt>
                <c:pt idx="3">
                  <c:v>15～19</c:v>
                </c:pt>
                <c:pt idx="4">
                  <c:v>20～24</c:v>
                </c:pt>
                <c:pt idx="5">
                  <c:v>25～29</c:v>
                </c:pt>
                <c:pt idx="6">
                  <c:v>30～34</c:v>
                </c:pt>
                <c:pt idx="7">
                  <c:v>35～39</c:v>
                </c:pt>
                <c:pt idx="8">
                  <c:v>40～44</c:v>
                </c:pt>
                <c:pt idx="9">
                  <c:v>45～49</c:v>
                </c:pt>
                <c:pt idx="10">
                  <c:v>50～54</c:v>
                </c:pt>
                <c:pt idx="11">
                  <c:v>55～59</c:v>
                </c:pt>
                <c:pt idx="12">
                  <c:v>60～64</c:v>
                </c:pt>
                <c:pt idx="13">
                  <c:v>65～69</c:v>
                </c:pt>
                <c:pt idx="14">
                  <c:v>70～74</c:v>
                </c:pt>
                <c:pt idx="15">
                  <c:v>75～79</c:v>
                </c:pt>
                <c:pt idx="16">
                  <c:v>80～84</c:v>
                </c:pt>
                <c:pt idx="17">
                  <c:v>85～89</c:v>
                </c:pt>
                <c:pt idx="18">
                  <c:v>90～94</c:v>
                </c:pt>
                <c:pt idx="19">
                  <c:v>95～99</c:v>
                </c:pt>
                <c:pt idx="20">
                  <c:v>100+</c:v>
                </c:pt>
              </c:strCache>
            </c:strRef>
          </c:cat>
          <c:val>
            <c:numRef>
              <c:f>Sheet1!$C$2:$C$22</c:f>
              <c:numCache>
                <c:formatCode>General</c:formatCode>
                <c:ptCount val="21"/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Sheet1!$A$2:$A$22</c:f>
              <c:strCache>
                <c:ptCount val="21"/>
                <c:pt idx="0">
                  <c:v>0～4</c:v>
                </c:pt>
                <c:pt idx="1">
                  <c:v>5～9</c:v>
                </c:pt>
                <c:pt idx="2">
                  <c:v>10～14</c:v>
                </c:pt>
                <c:pt idx="3">
                  <c:v>15～19</c:v>
                </c:pt>
                <c:pt idx="4">
                  <c:v>20～24</c:v>
                </c:pt>
                <c:pt idx="5">
                  <c:v>25～29</c:v>
                </c:pt>
                <c:pt idx="6">
                  <c:v>30～34</c:v>
                </c:pt>
                <c:pt idx="7">
                  <c:v>35～39</c:v>
                </c:pt>
                <c:pt idx="8">
                  <c:v>40～44</c:v>
                </c:pt>
                <c:pt idx="9">
                  <c:v>45～49</c:v>
                </c:pt>
                <c:pt idx="10">
                  <c:v>50～54</c:v>
                </c:pt>
                <c:pt idx="11">
                  <c:v>55～59</c:v>
                </c:pt>
                <c:pt idx="12">
                  <c:v>60～64</c:v>
                </c:pt>
                <c:pt idx="13">
                  <c:v>65～69</c:v>
                </c:pt>
                <c:pt idx="14">
                  <c:v>70～74</c:v>
                </c:pt>
                <c:pt idx="15">
                  <c:v>75～79</c:v>
                </c:pt>
                <c:pt idx="16">
                  <c:v>80～84</c:v>
                </c:pt>
                <c:pt idx="17">
                  <c:v>85～89</c:v>
                </c:pt>
                <c:pt idx="18">
                  <c:v>90～94</c:v>
                </c:pt>
                <c:pt idx="19">
                  <c:v>95～99</c:v>
                </c:pt>
                <c:pt idx="20">
                  <c:v>100+</c:v>
                </c:pt>
              </c:strCache>
            </c:strRef>
          </c:cat>
          <c:val>
            <c:numRef>
              <c:f>Sheet1!$D$2:$D$22</c:f>
              <c:numCache>
                <c:formatCode>General</c:formatCode>
                <c:ptCount val="21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220590040"/>
        <c:axId val="220590432"/>
      </c:barChart>
      <c:catAx>
        <c:axId val="220590040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220590432"/>
        <c:crosses val="autoZero"/>
        <c:auto val="1"/>
        <c:lblAlgn val="ctr"/>
        <c:lblOffset val="100"/>
        <c:noMultiLvlLbl val="0"/>
      </c:catAx>
      <c:valAx>
        <c:axId val="220590432"/>
        <c:scaling>
          <c:orientation val="maxMin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205900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ja-JP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947944444444445"/>
          <c:y val="8.6068825934870544E-2"/>
          <c:w val="0.77315777777777783"/>
          <c:h val="0.8432218558961740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cat>
            <c:numRef>
              <c:f>Sheet1!$A$2:$A$22</c:f>
              <c:numCache>
                <c:formatCode>General</c:formatCode>
                <c:ptCount val="21"/>
              </c:numCache>
            </c:numRef>
          </c:cat>
          <c:val>
            <c:numRef>
              <c:f>Sheet1!$B$2:$B$22</c:f>
              <c:numCache>
                <c:formatCode>General</c:formatCode>
                <c:ptCount val="21"/>
                <c:pt idx="0">
                  <c:v>2</c:v>
                </c:pt>
                <c:pt idx="1">
                  <c:v>2</c:v>
                </c:pt>
                <c:pt idx="2">
                  <c:v>2.1</c:v>
                </c:pt>
                <c:pt idx="3">
                  <c:v>2.1</c:v>
                </c:pt>
                <c:pt idx="4">
                  <c:v>2.2000000000000002</c:v>
                </c:pt>
                <c:pt idx="5">
                  <c:v>2.2999999999999998</c:v>
                </c:pt>
                <c:pt idx="6">
                  <c:v>2.4</c:v>
                </c:pt>
                <c:pt idx="7">
                  <c:v>2.5</c:v>
                </c:pt>
                <c:pt idx="8">
                  <c:v>2.5</c:v>
                </c:pt>
                <c:pt idx="9">
                  <c:v>2.6</c:v>
                </c:pt>
                <c:pt idx="10">
                  <c:v>2.8</c:v>
                </c:pt>
                <c:pt idx="11">
                  <c:v>2.8</c:v>
                </c:pt>
                <c:pt idx="12">
                  <c:v>3.1</c:v>
                </c:pt>
                <c:pt idx="13">
                  <c:v>3.3</c:v>
                </c:pt>
                <c:pt idx="14">
                  <c:v>3.6</c:v>
                </c:pt>
                <c:pt idx="15">
                  <c:v>4.0999999999999996</c:v>
                </c:pt>
                <c:pt idx="16">
                  <c:v>3.4</c:v>
                </c:pt>
                <c:pt idx="17">
                  <c:v>2.7</c:v>
                </c:pt>
                <c:pt idx="18">
                  <c:v>1.8</c:v>
                </c:pt>
                <c:pt idx="19">
                  <c:v>1.1000000000000001</c:v>
                </c:pt>
                <c:pt idx="20">
                  <c:v>0.3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Sheet1!$A$2:$A$22</c:f>
              <c:numCache>
                <c:formatCode>General</c:formatCode>
                <c:ptCount val="21"/>
              </c:numCache>
            </c:numRef>
          </c:cat>
          <c:val>
            <c:numRef>
              <c:f>Sheet1!$C$2:$C$22</c:f>
              <c:numCache>
                <c:formatCode>General</c:formatCode>
                <c:ptCount val="21"/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Sheet1!$A$2:$A$22</c:f>
              <c:numCache>
                <c:formatCode>General</c:formatCode>
                <c:ptCount val="21"/>
              </c:numCache>
            </c:numRef>
          </c:cat>
          <c:val>
            <c:numRef>
              <c:f>Sheet1!$D$2:$D$22</c:f>
              <c:numCache>
                <c:formatCode>General</c:formatCode>
                <c:ptCount val="21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220590824"/>
        <c:axId val="220595136"/>
      </c:barChart>
      <c:catAx>
        <c:axId val="2205908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220595136"/>
        <c:crosses val="autoZero"/>
        <c:auto val="1"/>
        <c:lblAlgn val="ctr"/>
        <c:lblOffset val="100"/>
        <c:noMultiLvlLbl val="0"/>
      </c:catAx>
      <c:valAx>
        <c:axId val="220595136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205908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351991469816273"/>
          <c:y val="5.4727610510501783E-2"/>
          <c:w val="0.86472990485564305"/>
          <c:h val="0.92278389350280898"/>
        </c:manualLayout>
      </c:layout>
      <c:lineChart>
        <c:grouping val="standard"/>
        <c:varyColors val="0"/>
        <c:ser>
          <c:idx val="0"/>
          <c:order val="0"/>
          <c:spPr>
            <a:ln w="57150" cap="rnd">
              <a:solidFill>
                <a:schemeClr val="accent1">
                  <a:lumMod val="75000"/>
                  <a:alpha val="60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tx1"/>
              </a:solidFill>
              <a:ln w="57150">
                <a:solidFill>
                  <a:schemeClr val="tx1"/>
                </a:solidFill>
              </a:ln>
              <a:effectLst/>
            </c:spPr>
          </c:marker>
          <c:dPt>
            <c:idx val="6"/>
            <c:marker>
              <c:symbol val="circle"/>
              <c:size val="17"/>
              <c:spPr>
                <a:solidFill>
                  <a:schemeClr val="tx1"/>
                </a:solidFill>
                <a:ln w="57150">
                  <a:solidFill>
                    <a:schemeClr val="tx1"/>
                  </a:solidFill>
                </a:ln>
                <a:effectLst/>
              </c:spPr>
            </c:marker>
            <c:bubble3D val="0"/>
          </c:dPt>
          <c:dLbls>
            <c:dLbl>
              <c:idx val="0"/>
              <c:layout>
                <c:manualLayout>
                  <c:x val="4.4791666666666667E-2"/>
                  <c:y val="1.2874222562531214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3600" b="0" i="0" u="none" strike="noStrike" kern="1200" baseline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C00318DF-FE40-42EC-9438-34857495A590}" type="VALUE">
                      <a:rPr lang="en-US" altLang="ja-JP" smtClean="0"/>
                      <a:pPr>
                        <a:defRPr sz="3600">
                          <a:solidFill>
                            <a:srgbClr val="FF0000"/>
                          </a:solidFill>
                        </a:defRPr>
                      </a:pPr>
                      <a:t>[値]</a:t>
                    </a:fld>
                    <a:endParaRPr lang="ja-JP" altLang="en-US"/>
                  </a:p>
                </c:rich>
              </c:tx>
              <c:numFmt formatCode="#,##0_ ;[Red]\-#,##0\ 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3600" b="0" i="0" u="none" strike="noStrike" kern="1200" baseline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ja-JP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6.7708333333333259E-2"/>
                  <c:y val="-1.9311333843796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7.7083333333333254E-2"/>
                  <c:y val="3.647696392717177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.12291666666666666"/>
                  <c:y val="6.4371112812656069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0.15757447506561686"/>
                  <c:y val="-8.15367428960310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0.12291666666666681"/>
                  <c:y val="-2.1457037604218788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#,##0_ ;[Red]\-#,##0\ 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57150" cap="flat" cmpd="sng" algn="ctr">
                      <a:solidFill>
                        <a:schemeClr val="accent1">
                          <a:lumMod val="40000"/>
                          <a:lumOff val="60000"/>
                          <a:alpha val="99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val>
            <c:numRef>
              <c:f>年間!$C$37:$H$37</c:f>
              <c:numCache>
                <c:formatCode>0_ ;[Red]\-0\ </c:formatCode>
                <c:ptCount val="6"/>
                <c:pt idx="0">
                  <c:v>-1852340</c:v>
                </c:pt>
                <c:pt idx="1">
                  <c:v>5314400</c:v>
                </c:pt>
                <c:pt idx="2">
                  <c:v>21194400</c:v>
                </c:pt>
                <c:pt idx="3">
                  <c:v>28428400</c:v>
                </c:pt>
                <c:pt idx="4">
                  <c:v>51526600</c:v>
                </c:pt>
                <c:pt idx="5">
                  <c:v>90419140</c:v>
                </c:pt>
              </c:numCache>
            </c:numRef>
          </c:val>
          <c:smooth val="0"/>
        </c:ser>
        <c:dLbls>
          <c:dLblPos val="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24307456"/>
        <c:axId val="224305496"/>
      </c:lineChart>
      <c:catAx>
        <c:axId val="224307456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224305496"/>
        <c:crosses val="autoZero"/>
        <c:auto val="1"/>
        <c:lblAlgn val="ctr"/>
        <c:lblOffset val="300"/>
        <c:tickLblSkip val="1"/>
        <c:tickMarkSkip val="1"/>
        <c:noMultiLvlLbl val="0"/>
      </c:catAx>
      <c:valAx>
        <c:axId val="22430549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accent1">
                  <a:lumMod val="60000"/>
                  <a:lumOff val="40000"/>
                  <a:alpha val="0"/>
                </a:schemeClr>
              </a:solidFill>
              <a:round/>
            </a:ln>
            <a:effectLst/>
          </c:spPr>
        </c:majorGridlines>
        <c:numFmt formatCode="#,##0_ ;[Red]\-#,##0\ " sourceLinked="0"/>
        <c:majorTickMark val="out"/>
        <c:minorTickMark val="none"/>
        <c:tickLblPos val="nextTo"/>
        <c:crossAx val="2243074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0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2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6A6F22C-DB7E-42A5-970C-E4A810FDD747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1A5D3EDB-8876-4F8C-ABFD-2F1BE86D40D2}">
      <dgm:prSet phldrT="[テキスト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kumimoji="1" lang="ja-JP" altLang="en-US" dirty="0" smtClean="0"/>
            <a:t>　　</a:t>
          </a:r>
          <a:endParaRPr kumimoji="1" lang="ja-JP" altLang="en-US" dirty="0"/>
        </a:p>
      </dgm:t>
    </dgm:pt>
    <dgm:pt modelId="{965289B7-C190-4416-B978-8E1BE59BC52A}" type="parTrans" cxnId="{36CBBF79-0B53-42A6-9BB6-93AD4D5D31A1}">
      <dgm:prSet/>
      <dgm:spPr/>
      <dgm:t>
        <a:bodyPr/>
        <a:lstStyle/>
        <a:p>
          <a:endParaRPr kumimoji="1" lang="ja-JP" altLang="en-US"/>
        </a:p>
      </dgm:t>
    </dgm:pt>
    <dgm:pt modelId="{A936DD69-C21E-44D1-A7F5-B22CC32890AC}" type="sibTrans" cxnId="{36CBBF79-0B53-42A6-9BB6-93AD4D5D31A1}">
      <dgm:prSet/>
      <dgm:spPr/>
      <dgm:t>
        <a:bodyPr/>
        <a:lstStyle/>
        <a:p>
          <a:endParaRPr kumimoji="1" lang="ja-JP" altLang="en-US"/>
        </a:p>
      </dgm:t>
    </dgm:pt>
    <dgm:pt modelId="{119A2484-ADA7-4E25-A05C-CCCA19034DC2}">
      <dgm:prSet phldrT="[テキスト]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kumimoji="1" lang="ja-JP" altLang="en-US" dirty="0" smtClean="0"/>
            <a:t>　　</a:t>
          </a:r>
          <a:endParaRPr kumimoji="1" lang="ja-JP" altLang="en-US" dirty="0"/>
        </a:p>
      </dgm:t>
    </dgm:pt>
    <dgm:pt modelId="{B368B6A5-034D-4FBA-B830-0CC79F3883DF}" type="parTrans" cxnId="{9411C598-BAF4-4F65-A5C2-E89BEF5AAC01}">
      <dgm:prSet/>
      <dgm:spPr/>
      <dgm:t>
        <a:bodyPr/>
        <a:lstStyle/>
        <a:p>
          <a:endParaRPr kumimoji="1" lang="ja-JP" altLang="en-US"/>
        </a:p>
      </dgm:t>
    </dgm:pt>
    <dgm:pt modelId="{6726CB41-2FD1-48CF-BFD8-253E62938FB1}" type="sibTrans" cxnId="{9411C598-BAF4-4F65-A5C2-E89BEF5AAC01}">
      <dgm:prSet/>
      <dgm:spPr/>
      <dgm:t>
        <a:bodyPr/>
        <a:lstStyle/>
        <a:p>
          <a:endParaRPr kumimoji="1" lang="ja-JP" altLang="en-US"/>
        </a:p>
      </dgm:t>
    </dgm:pt>
    <dgm:pt modelId="{F76FD900-44ED-4229-B89D-2C9C6AD4053C}">
      <dgm:prSet phldrT="[テキスト]"/>
      <dgm:spPr>
        <a:solidFill>
          <a:schemeClr val="accent6">
            <a:lumMod val="60000"/>
            <a:lumOff val="40000"/>
          </a:schemeClr>
        </a:solidFill>
        <a:ln>
          <a:solidFill>
            <a:schemeClr val="accent1"/>
          </a:solidFill>
        </a:ln>
      </dgm:spPr>
      <dgm:t>
        <a:bodyPr/>
        <a:lstStyle/>
        <a:p>
          <a:r>
            <a:rPr kumimoji="1" lang="ja-JP" altLang="en-US" dirty="0" smtClean="0"/>
            <a:t>　　</a:t>
          </a:r>
          <a:endParaRPr kumimoji="1" lang="ja-JP" altLang="en-US" dirty="0"/>
        </a:p>
      </dgm:t>
    </dgm:pt>
    <dgm:pt modelId="{05B3580C-3F5F-430F-9721-BFD9A171025E}" type="parTrans" cxnId="{ACD67E77-44B9-4914-A0C5-8134C537C6E1}">
      <dgm:prSet/>
      <dgm:spPr/>
      <dgm:t>
        <a:bodyPr/>
        <a:lstStyle/>
        <a:p>
          <a:endParaRPr kumimoji="1" lang="ja-JP" altLang="en-US"/>
        </a:p>
      </dgm:t>
    </dgm:pt>
    <dgm:pt modelId="{703F27CF-0F4B-413D-B38F-1AE6BC3CEFB8}" type="sibTrans" cxnId="{ACD67E77-44B9-4914-A0C5-8134C537C6E1}">
      <dgm:prSet/>
      <dgm:spPr/>
      <dgm:t>
        <a:bodyPr/>
        <a:lstStyle/>
        <a:p>
          <a:endParaRPr kumimoji="1" lang="ja-JP" altLang="en-US"/>
        </a:p>
      </dgm:t>
    </dgm:pt>
    <dgm:pt modelId="{44FCE8C1-E26B-42D7-842A-AADA8D6E9766}" type="pres">
      <dgm:prSet presAssocID="{36A6F22C-DB7E-42A5-970C-E4A810FDD747}" presName="Name0" presStyleCnt="0">
        <dgm:presLayoutVars>
          <dgm:dir/>
          <dgm:animLvl val="lvl"/>
          <dgm:resizeHandles val="exact"/>
        </dgm:presLayoutVars>
      </dgm:prSet>
      <dgm:spPr/>
    </dgm:pt>
    <dgm:pt modelId="{07EA170B-A275-44A9-997F-76ADDE36ED43}" type="pres">
      <dgm:prSet presAssocID="{1A5D3EDB-8876-4F8C-ABFD-2F1BE86D40D2}" presName="Name8" presStyleCnt="0"/>
      <dgm:spPr/>
    </dgm:pt>
    <dgm:pt modelId="{927AA4FB-3D00-4D45-9C22-11B072FA2C6B}" type="pres">
      <dgm:prSet presAssocID="{1A5D3EDB-8876-4F8C-ABFD-2F1BE86D40D2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11DF091F-6E13-4125-89B0-42E3351384A2}" type="pres">
      <dgm:prSet presAssocID="{1A5D3EDB-8876-4F8C-ABFD-2F1BE86D40D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F85FA5C1-0531-43C1-949B-70CB3CE9138D}" type="pres">
      <dgm:prSet presAssocID="{119A2484-ADA7-4E25-A05C-CCCA19034DC2}" presName="Name8" presStyleCnt="0"/>
      <dgm:spPr/>
    </dgm:pt>
    <dgm:pt modelId="{FA4FB0FE-4DB2-4A69-B6EC-171A9E0E0E81}" type="pres">
      <dgm:prSet presAssocID="{119A2484-ADA7-4E25-A05C-CCCA19034DC2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61ED9CCC-7579-4400-B005-7726AAD4DA0D}" type="pres">
      <dgm:prSet presAssocID="{119A2484-ADA7-4E25-A05C-CCCA19034DC2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2F72A6C7-DC10-4072-844F-DC8A90758703}" type="pres">
      <dgm:prSet presAssocID="{F76FD900-44ED-4229-B89D-2C9C6AD4053C}" presName="Name8" presStyleCnt="0"/>
      <dgm:spPr/>
    </dgm:pt>
    <dgm:pt modelId="{4A32C85D-EBC4-4A7B-884A-AD17FE7C3307}" type="pres">
      <dgm:prSet presAssocID="{F76FD900-44ED-4229-B89D-2C9C6AD4053C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5E4004F8-2478-4941-B154-302298B6B55E}" type="pres">
      <dgm:prSet presAssocID="{F76FD900-44ED-4229-B89D-2C9C6AD4053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3EB304FA-D145-4046-9486-2A1A4A8C872D}" type="presOf" srcId="{1A5D3EDB-8876-4F8C-ABFD-2F1BE86D40D2}" destId="{11DF091F-6E13-4125-89B0-42E3351384A2}" srcOrd="1" destOrd="0" presId="urn:microsoft.com/office/officeart/2005/8/layout/pyramid1"/>
    <dgm:cxn modelId="{9411C598-BAF4-4F65-A5C2-E89BEF5AAC01}" srcId="{36A6F22C-DB7E-42A5-970C-E4A810FDD747}" destId="{119A2484-ADA7-4E25-A05C-CCCA19034DC2}" srcOrd="1" destOrd="0" parTransId="{B368B6A5-034D-4FBA-B830-0CC79F3883DF}" sibTransId="{6726CB41-2FD1-48CF-BFD8-253E62938FB1}"/>
    <dgm:cxn modelId="{DA288BBC-A23B-4F8C-800D-D78F06F6F4BB}" type="presOf" srcId="{F76FD900-44ED-4229-B89D-2C9C6AD4053C}" destId="{5E4004F8-2478-4941-B154-302298B6B55E}" srcOrd="1" destOrd="0" presId="urn:microsoft.com/office/officeart/2005/8/layout/pyramid1"/>
    <dgm:cxn modelId="{36CBBF79-0B53-42A6-9BB6-93AD4D5D31A1}" srcId="{36A6F22C-DB7E-42A5-970C-E4A810FDD747}" destId="{1A5D3EDB-8876-4F8C-ABFD-2F1BE86D40D2}" srcOrd="0" destOrd="0" parTransId="{965289B7-C190-4416-B978-8E1BE59BC52A}" sibTransId="{A936DD69-C21E-44D1-A7F5-B22CC32890AC}"/>
    <dgm:cxn modelId="{ACD67E77-44B9-4914-A0C5-8134C537C6E1}" srcId="{36A6F22C-DB7E-42A5-970C-E4A810FDD747}" destId="{F76FD900-44ED-4229-B89D-2C9C6AD4053C}" srcOrd="2" destOrd="0" parTransId="{05B3580C-3F5F-430F-9721-BFD9A171025E}" sibTransId="{703F27CF-0F4B-413D-B38F-1AE6BC3CEFB8}"/>
    <dgm:cxn modelId="{C2F3A7CE-129C-40C8-B454-DEC26C807F29}" type="presOf" srcId="{119A2484-ADA7-4E25-A05C-CCCA19034DC2}" destId="{FA4FB0FE-4DB2-4A69-B6EC-171A9E0E0E81}" srcOrd="0" destOrd="0" presId="urn:microsoft.com/office/officeart/2005/8/layout/pyramid1"/>
    <dgm:cxn modelId="{23B4EE43-55DE-499B-AE72-FB2D86E132F2}" type="presOf" srcId="{119A2484-ADA7-4E25-A05C-CCCA19034DC2}" destId="{61ED9CCC-7579-4400-B005-7726AAD4DA0D}" srcOrd="1" destOrd="0" presId="urn:microsoft.com/office/officeart/2005/8/layout/pyramid1"/>
    <dgm:cxn modelId="{03CF4213-3611-4A15-89FE-8EDA3B434965}" type="presOf" srcId="{F76FD900-44ED-4229-B89D-2C9C6AD4053C}" destId="{4A32C85D-EBC4-4A7B-884A-AD17FE7C3307}" srcOrd="0" destOrd="0" presId="urn:microsoft.com/office/officeart/2005/8/layout/pyramid1"/>
    <dgm:cxn modelId="{320293AE-52C0-471D-8B66-D3BE993292C6}" type="presOf" srcId="{36A6F22C-DB7E-42A5-970C-E4A810FDD747}" destId="{44FCE8C1-E26B-42D7-842A-AADA8D6E9766}" srcOrd="0" destOrd="0" presId="urn:microsoft.com/office/officeart/2005/8/layout/pyramid1"/>
    <dgm:cxn modelId="{40BDAA78-7B9F-4E23-9788-B02BF6A7B951}" type="presOf" srcId="{1A5D3EDB-8876-4F8C-ABFD-2F1BE86D40D2}" destId="{927AA4FB-3D00-4D45-9C22-11B072FA2C6B}" srcOrd="0" destOrd="0" presId="urn:microsoft.com/office/officeart/2005/8/layout/pyramid1"/>
    <dgm:cxn modelId="{2B250EF4-6F70-4F72-947D-3053AC7B6E31}" type="presParOf" srcId="{44FCE8C1-E26B-42D7-842A-AADA8D6E9766}" destId="{07EA170B-A275-44A9-997F-76ADDE36ED43}" srcOrd="0" destOrd="0" presId="urn:microsoft.com/office/officeart/2005/8/layout/pyramid1"/>
    <dgm:cxn modelId="{061B920E-B054-499F-91D7-C0D415D74703}" type="presParOf" srcId="{07EA170B-A275-44A9-997F-76ADDE36ED43}" destId="{927AA4FB-3D00-4D45-9C22-11B072FA2C6B}" srcOrd="0" destOrd="0" presId="urn:microsoft.com/office/officeart/2005/8/layout/pyramid1"/>
    <dgm:cxn modelId="{D330C1CB-F3D3-485E-ABC1-C6F637DA1B95}" type="presParOf" srcId="{07EA170B-A275-44A9-997F-76ADDE36ED43}" destId="{11DF091F-6E13-4125-89B0-42E3351384A2}" srcOrd="1" destOrd="0" presId="urn:microsoft.com/office/officeart/2005/8/layout/pyramid1"/>
    <dgm:cxn modelId="{FD615DFA-96CE-458C-A7AE-A571E61EB90C}" type="presParOf" srcId="{44FCE8C1-E26B-42D7-842A-AADA8D6E9766}" destId="{F85FA5C1-0531-43C1-949B-70CB3CE9138D}" srcOrd="1" destOrd="0" presId="urn:microsoft.com/office/officeart/2005/8/layout/pyramid1"/>
    <dgm:cxn modelId="{16ACE8DA-4476-488C-A9EE-F3E08A72DD21}" type="presParOf" srcId="{F85FA5C1-0531-43C1-949B-70CB3CE9138D}" destId="{FA4FB0FE-4DB2-4A69-B6EC-171A9E0E0E81}" srcOrd="0" destOrd="0" presId="urn:microsoft.com/office/officeart/2005/8/layout/pyramid1"/>
    <dgm:cxn modelId="{AC80344F-B90F-49C4-BE35-52070551F2FE}" type="presParOf" srcId="{F85FA5C1-0531-43C1-949B-70CB3CE9138D}" destId="{61ED9CCC-7579-4400-B005-7726AAD4DA0D}" srcOrd="1" destOrd="0" presId="urn:microsoft.com/office/officeart/2005/8/layout/pyramid1"/>
    <dgm:cxn modelId="{3463D7C9-AB27-4D7D-8635-56CB898EC7E8}" type="presParOf" srcId="{44FCE8C1-E26B-42D7-842A-AADA8D6E9766}" destId="{2F72A6C7-DC10-4072-844F-DC8A90758703}" srcOrd="2" destOrd="0" presId="urn:microsoft.com/office/officeart/2005/8/layout/pyramid1"/>
    <dgm:cxn modelId="{072224EB-C79C-44DF-80F0-AE026D1ED22A}" type="presParOf" srcId="{2F72A6C7-DC10-4072-844F-DC8A90758703}" destId="{4A32C85D-EBC4-4A7B-884A-AD17FE7C3307}" srcOrd="0" destOrd="0" presId="urn:microsoft.com/office/officeart/2005/8/layout/pyramid1"/>
    <dgm:cxn modelId="{AE98D673-44EE-4B4F-B4C6-1010EA9FB973}" type="presParOf" srcId="{2F72A6C7-DC10-4072-844F-DC8A90758703}" destId="{5E4004F8-2478-4941-B154-302298B6B55E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E14ED3E-0A74-48F4-9F68-97B4DED13DD9}" type="doc">
      <dgm:prSet loTypeId="urn:microsoft.com/office/officeart/2005/8/layout/pyramid3" loCatId="pyramid" qsTypeId="urn:microsoft.com/office/officeart/2005/8/quickstyle/simple1" qsCatId="simple" csTypeId="urn:microsoft.com/office/officeart/2005/8/colors/accent1_2" csCatId="accent1" phldr="1"/>
      <dgm:spPr/>
    </dgm:pt>
    <dgm:pt modelId="{47C57982-495D-4FB7-BEE8-9ABA06692EF5}">
      <dgm:prSet phldrT="[テキスト]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kumimoji="1" lang="ja-JP" altLang="en-US" dirty="0" smtClean="0"/>
            <a:t>　　</a:t>
          </a:r>
          <a:endParaRPr kumimoji="1" lang="ja-JP" altLang="en-US" dirty="0"/>
        </a:p>
      </dgm:t>
    </dgm:pt>
    <dgm:pt modelId="{4E996F98-EFAA-4C28-A31A-466C04E6EF39}" type="parTrans" cxnId="{513B21CA-1741-45A5-9B6E-080894F55E8A}">
      <dgm:prSet/>
      <dgm:spPr/>
      <dgm:t>
        <a:bodyPr/>
        <a:lstStyle/>
        <a:p>
          <a:endParaRPr kumimoji="1" lang="ja-JP" altLang="en-US"/>
        </a:p>
      </dgm:t>
    </dgm:pt>
    <dgm:pt modelId="{0DD1B6FA-96B7-4CD4-B127-4719C5B68492}" type="sibTrans" cxnId="{513B21CA-1741-45A5-9B6E-080894F55E8A}">
      <dgm:prSet/>
      <dgm:spPr/>
      <dgm:t>
        <a:bodyPr/>
        <a:lstStyle/>
        <a:p>
          <a:endParaRPr kumimoji="1" lang="ja-JP" altLang="en-US"/>
        </a:p>
      </dgm:t>
    </dgm:pt>
    <dgm:pt modelId="{22EF466C-260D-4C4F-A2A5-9C844197A0BB}">
      <dgm:prSet phldrT="[テキスト]"/>
      <dgm:spPr>
        <a:solidFill>
          <a:schemeClr val="accent4">
            <a:lumMod val="60000"/>
            <a:lumOff val="40000"/>
          </a:schemeClr>
        </a:solidFill>
      </dgm:spPr>
      <dgm:t>
        <a:bodyPr/>
        <a:lstStyle/>
        <a:p>
          <a:r>
            <a:rPr kumimoji="1" lang="ja-JP" altLang="en-US" dirty="0" smtClean="0"/>
            <a:t>　　</a:t>
          </a:r>
          <a:endParaRPr kumimoji="1" lang="ja-JP" altLang="en-US" dirty="0"/>
        </a:p>
      </dgm:t>
    </dgm:pt>
    <dgm:pt modelId="{3E710956-2484-44D7-9E5B-476B816D99E8}" type="parTrans" cxnId="{CE6EB016-34EC-4A67-B3AC-826DD04A1D35}">
      <dgm:prSet/>
      <dgm:spPr/>
      <dgm:t>
        <a:bodyPr/>
        <a:lstStyle/>
        <a:p>
          <a:endParaRPr kumimoji="1" lang="ja-JP" altLang="en-US"/>
        </a:p>
      </dgm:t>
    </dgm:pt>
    <dgm:pt modelId="{724E2ACA-A623-4E02-8034-2CB7A261EE84}" type="sibTrans" cxnId="{CE6EB016-34EC-4A67-B3AC-826DD04A1D35}">
      <dgm:prSet/>
      <dgm:spPr/>
      <dgm:t>
        <a:bodyPr/>
        <a:lstStyle/>
        <a:p>
          <a:endParaRPr kumimoji="1" lang="ja-JP" altLang="en-US"/>
        </a:p>
      </dgm:t>
    </dgm:pt>
    <dgm:pt modelId="{B0D4B85A-DBEA-48B3-885F-F4389D524520}">
      <dgm:prSet phldrT="[テキスト]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kumimoji="1" lang="ja-JP" altLang="en-US" dirty="0" smtClean="0"/>
            <a:t>　　</a:t>
          </a:r>
          <a:endParaRPr kumimoji="1" lang="ja-JP" altLang="en-US" dirty="0"/>
        </a:p>
      </dgm:t>
    </dgm:pt>
    <dgm:pt modelId="{09DB874A-3994-479D-8D19-79DD772277B8}" type="parTrans" cxnId="{AA81A874-0312-4AD0-8420-32364192923C}">
      <dgm:prSet/>
      <dgm:spPr/>
      <dgm:t>
        <a:bodyPr/>
        <a:lstStyle/>
        <a:p>
          <a:endParaRPr kumimoji="1" lang="ja-JP" altLang="en-US"/>
        </a:p>
      </dgm:t>
    </dgm:pt>
    <dgm:pt modelId="{85001D67-4529-470B-8BB4-452E30C373B0}" type="sibTrans" cxnId="{AA81A874-0312-4AD0-8420-32364192923C}">
      <dgm:prSet/>
      <dgm:spPr/>
      <dgm:t>
        <a:bodyPr/>
        <a:lstStyle/>
        <a:p>
          <a:endParaRPr kumimoji="1" lang="ja-JP" altLang="en-US"/>
        </a:p>
      </dgm:t>
    </dgm:pt>
    <dgm:pt modelId="{CB72EAFD-5353-4B2F-ADB6-6FA0D69E3587}" type="pres">
      <dgm:prSet presAssocID="{6E14ED3E-0A74-48F4-9F68-97B4DED13DD9}" presName="Name0" presStyleCnt="0">
        <dgm:presLayoutVars>
          <dgm:dir/>
          <dgm:animLvl val="lvl"/>
          <dgm:resizeHandles val="exact"/>
        </dgm:presLayoutVars>
      </dgm:prSet>
      <dgm:spPr/>
    </dgm:pt>
    <dgm:pt modelId="{A869AD41-7F4F-4E7D-AA0D-D77E0B5B4F73}" type="pres">
      <dgm:prSet presAssocID="{47C57982-495D-4FB7-BEE8-9ABA06692EF5}" presName="Name8" presStyleCnt="0"/>
      <dgm:spPr/>
    </dgm:pt>
    <dgm:pt modelId="{EA110F67-E16F-442A-90EF-B9652EAED16F}" type="pres">
      <dgm:prSet presAssocID="{47C57982-495D-4FB7-BEE8-9ABA06692EF5}" presName="level" presStyleLbl="node1" presStyleIdx="0" presStyleCnt="3" custLinFactNeighborX="471" custLinFactNeighborY="99">
        <dgm:presLayoutVars>
          <dgm:chMax val="1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00B63425-9FB6-412B-B1E5-4F2330E7649D}" type="pres">
      <dgm:prSet presAssocID="{47C57982-495D-4FB7-BEE8-9ABA06692EF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FD9C0B8E-D0ED-4593-A152-7B1AA6DD0F72}" type="pres">
      <dgm:prSet presAssocID="{22EF466C-260D-4C4F-A2A5-9C844197A0BB}" presName="Name8" presStyleCnt="0"/>
      <dgm:spPr/>
    </dgm:pt>
    <dgm:pt modelId="{FDA2204F-679C-48E5-B326-2441979267B6}" type="pres">
      <dgm:prSet presAssocID="{22EF466C-260D-4C4F-A2A5-9C844197A0BB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193D571B-B67C-409C-9D76-1C7499429FBA}" type="pres">
      <dgm:prSet presAssocID="{22EF466C-260D-4C4F-A2A5-9C844197A0BB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788C1197-CC8C-4401-9E19-6FCD3C315D46}" type="pres">
      <dgm:prSet presAssocID="{B0D4B85A-DBEA-48B3-885F-F4389D524520}" presName="Name8" presStyleCnt="0"/>
      <dgm:spPr/>
    </dgm:pt>
    <dgm:pt modelId="{B86C9A0C-7BD1-454C-93F4-3B837EF67071}" type="pres">
      <dgm:prSet presAssocID="{B0D4B85A-DBEA-48B3-885F-F4389D524520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  <dgm:pt modelId="{63185676-DC11-4AEB-AF45-7DBA14EDB0CA}" type="pres">
      <dgm:prSet presAssocID="{B0D4B85A-DBEA-48B3-885F-F4389D524520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kumimoji="1" lang="ja-JP" altLang="en-US"/>
        </a:p>
      </dgm:t>
    </dgm:pt>
  </dgm:ptLst>
  <dgm:cxnLst>
    <dgm:cxn modelId="{513B21CA-1741-45A5-9B6E-080894F55E8A}" srcId="{6E14ED3E-0A74-48F4-9F68-97B4DED13DD9}" destId="{47C57982-495D-4FB7-BEE8-9ABA06692EF5}" srcOrd="0" destOrd="0" parTransId="{4E996F98-EFAA-4C28-A31A-466C04E6EF39}" sibTransId="{0DD1B6FA-96B7-4CD4-B127-4719C5B68492}"/>
    <dgm:cxn modelId="{78BD3F5F-F553-4927-A078-D39D67CC85CA}" type="presOf" srcId="{22EF466C-260D-4C4F-A2A5-9C844197A0BB}" destId="{193D571B-B67C-409C-9D76-1C7499429FBA}" srcOrd="1" destOrd="0" presId="urn:microsoft.com/office/officeart/2005/8/layout/pyramid3"/>
    <dgm:cxn modelId="{CE6EB016-34EC-4A67-B3AC-826DD04A1D35}" srcId="{6E14ED3E-0A74-48F4-9F68-97B4DED13DD9}" destId="{22EF466C-260D-4C4F-A2A5-9C844197A0BB}" srcOrd="1" destOrd="0" parTransId="{3E710956-2484-44D7-9E5B-476B816D99E8}" sibTransId="{724E2ACA-A623-4E02-8034-2CB7A261EE84}"/>
    <dgm:cxn modelId="{12AF22C9-3105-490F-B9F2-2A88D69F674E}" type="presOf" srcId="{47C57982-495D-4FB7-BEE8-9ABA06692EF5}" destId="{00B63425-9FB6-412B-B1E5-4F2330E7649D}" srcOrd="1" destOrd="0" presId="urn:microsoft.com/office/officeart/2005/8/layout/pyramid3"/>
    <dgm:cxn modelId="{B83D31B8-8C5F-4589-8DC8-461DF675A336}" type="presOf" srcId="{47C57982-495D-4FB7-BEE8-9ABA06692EF5}" destId="{EA110F67-E16F-442A-90EF-B9652EAED16F}" srcOrd="0" destOrd="0" presId="urn:microsoft.com/office/officeart/2005/8/layout/pyramid3"/>
    <dgm:cxn modelId="{A0A921E9-97B6-4881-BFCB-6363BB11EC0C}" type="presOf" srcId="{6E14ED3E-0A74-48F4-9F68-97B4DED13DD9}" destId="{CB72EAFD-5353-4B2F-ADB6-6FA0D69E3587}" srcOrd="0" destOrd="0" presId="urn:microsoft.com/office/officeart/2005/8/layout/pyramid3"/>
    <dgm:cxn modelId="{21FAC9C7-B446-4EFB-9775-7DA1E3867053}" type="presOf" srcId="{22EF466C-260D-4C4F-A2A5-9C844197A0BB}" destId="{FDA2204F-679C-48E5-B326-2441979267B6}" srcOrd="0" destOrd="0" presId="urn:microsoft.com/office/officeart/2005/8/layout/pyramid3"/>
    <dgm:cxn modelId="{AA81A874-0312-4AD0-8420-32364192923C}" srcId="{6E14ED3E-0A74-48F4-9F68-97B4DED13DD9}" destId="{B0D4B85A-DBEA-48B3-885F-F4389D524520}" srcOrd="2" destOrd="0" parTransId="{09DB874A-3994-479D-8D19-79DD772277B8}" sibTransId="{85001D67-4529-470B-8BB4-452E30C373B0}"/>
    <dgm:cxn modelId="{B0633799-F88B-40D3-9918-F83CC3F2AFF2}" type="presOf" srcId="{B0D4B85A-DBEA-48B3-885F-F4389D524520}" destId="{63185676-DC11-4AEB-AF45-7DBA14EDB0CA}" srcOrd="1" destOrd="0" presId="urn:microsoft.com/office/officeart/2005/8/layout/pyramid3"/>
    <dgm:cxn modelId="{17792863-8A37-4DF7-943B-71A164FDC6F6}" type="presOf" srcId="{B0D4B85A-DBEA-48B3-885F-F4389D524520}" destId="{B86C9A0C-7BD1-454C-93F4-3B837EF67071}" srcOrd="0" destOrd="0" presId="urn:microsoft.com/office/officeart/2005/8/layout/pyramid3"/>
    <dgm:cxn modelId="{B60A4CF2-60C6-45D5-83BF-3C6A1984555C}" type="presParOf" srcId="{CB72EAFD-5353-4B2F-ADB6-6FA0D69E3587}" destId="{A869AD41-7F4F-4E7D-AA0D-D77E0B5B4F73}" srcOrd="0" destOrd="0" presId="urn:microsoft.com/office/officeart/2005/8/layout/pyramid3"/>
    <dgm:cxn modelId="{5C81F22D-3CD3-4617-BD88-B9F6005CE6FC}" type="presParOf" srcId="{A869AD41-7F4F-4E7D-AA0D-D77E0B5B4F73}" destId="{EA110F67-E16F-442A-90EF-B9652EAED16F}" srcOrd="0" destOrd="0" presId="urn:microsoft.com/office/officeart/2005/8/layout/pyramid3"/>
    <dgm:cxn modelId="{BB080E26-69F9-46A0-82B9-5D2177811AE7}" type="presParOf" srcId="{A869AD41-7F4F-4E7D-AA0D-D77E0B5B4F73}" destId="{00B63425-9FB6-412B-B1E5-4F2330E7649D}" srcOrd="1" destOrd="0" presId="urn:microsoft.com/office/officeart/2005/8/layout/pyramid3"/>
    <dgm:cxn modelId="{97B843D3-F3F0-4C89-A29E-DAF4046B8AD2}" type="presParOf" srcId="{CB72EAFD-5353-4B2F-ADB6-6FA0D69E3587}" destId="{FD9C0B8E-D0ED-4593-A152-7B1AA6DD0F72}" srcOrd="1" destOrd="0" presId="urn:microsoft.com/office/officeart/2005/8/layout/pyramid3"/>
    <dgm:cxn modelId="{8E39E377-951E-4516-8D87-6310D326706E}" type="presParOf" srcId="{FD9C0B8E-D0ED-4593-A152-7B1AA6DD0F72}" destId="{FDA2204F-679C-48E5-B326-2441979267B6}" srcOrd="0" destOrd="0" presId="urn:microsoft.com/office/officeart/2005/8/layout/pyramid3"/>
    <dgm:cxn modelId="{106E50FA-C962-4676-BB11-28441C37B136}" type="presParOf" srcId="{FD9C0B8E-D0ED-4593-A152-7B1AA6DD0F72}" destId="{193D571B-B67C-409C-9D76-1C7499429FBA}" srcOrd="1" destOrd="0" presId="urn:microsoft.com/office/officeart/2005/8/layout/pyramid3"/>
    <dgm:cxn modelId="{1FC6CCF2-4F89-4ED3-B708-B82935036A29}" type="presParOf" srcId="{CB72EAFD-5353-4B2F-ADB6-6FA0D69E3587}" destId="{788C1197-CC8C-4401-9E19-6FCD3C315D46}" srcOrd="2" destOrd="0" presId="urn:microsoft.com/office/officeart/2005/8/layout/pyramid3"/>
    <dgm:cxn modelId="{6813DF4B-748D-46EC-BCCF-0769E488A5A7}" type="presParOf" srcId="{788C1197-CC8C-4401-9E19-6FCD3C315D46}" destId="{B86C9A0C-7BD1-454C-93F4-3B837EF67071}" srcOrd="0" destOrd="0" presId="urn:microsoft.com/office/officeart/2005/8/layout/pyramid3"/>
    <dgm:cxn modelId="{F94A4153-B4FF-4F4F-8397-6AAD92BFEFBB}" type="presParOf" srcId="{788C1197-CC8C-4401-9E19-6FCD3C315D46}" destId="{63185676-DC11-4AEB-AF45-7DBA14EDB0CA}" srcOrd="1" destOrd="0" presId="urn:microsoft.com/office/officeart/2005/8/layout/pyramid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7637C4F-C81F-4B74-8535-B06178D2B329}" type="doc">
      <dgm:prSet loTypeId="urn:microsoft.com/office/officeart/2005/8/layout/lProcess2" loCatId="relationship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kumimoji="1" lang="ja-JP" altLang="en-US"/>
        </a:p>
      </dgm:t>
    </dgm:pt>
    <dgm:pt modelId="{4D3E7CF6-74DB-4D0A-B142-ED7F0B51C1A6}">
      <dgm:prSet custT="1"/>
      <dgm:spPr>
        <a:ln w="57150">
          <a:solidFill>
            <a:srgbClr val="002060"/>
          </a:solidFill>
        </a:ln>
      </dgm:spPr>
      <dgm:t>
        <a:bodyPr/>
        <a:lstStyle/>
        <a:p>
          <a:pPr rtl="0"/>
          <a:r>
            <a:rPr kumimoji="1" lang="ja-JP" altLang="en-US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各地で働く</a:t>
          </a:r>
          <a:endParaRPr lang="ja-JP" altLang="en-US" sz="3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4E8CE090-FD40-402D-ADA9-4F6D93588B03}" type="parTrans" cxnId="{41E3A1A0-DF03-4C0B-8E13-3BECEA293E5E}">
      <dgm:prSet/>
      <dgm:spPr/>
      <dgm:t>
        <a:bodyPr/>
        <a:lstStyle/>
        <a:p>
          <a:endParaRPr kumimoji="1" lang="ja-JP" altLang="en-US"/>
        </a:p>
      </dgm:t>
    </dgm:pt>
    <dgm:pt modelId="{BDCA11C3-4FD0-49C5-A90D-92E907B7CE52}" type="sibTrans" cxnId="{41E3A1A0-DF03-4C0B-8E13-3BECEA293E5E}">
      <dgm:prSet/>
      <dgm:spPr/>
      <dgm:t>
        <a:bodyPr/>
        <a:lstStyle/>
        <a:p>
          <a:endParaRPr kumimoji="1" lang="ja-JP" altLang="en-US"/>
        </a:p>
      </dgm:t>
    </dgm:pt>
    <dgm:pt modelId="{CDF1348E-0AF1-4C99-AB75-CBDB264A75F2}">
      <dgm:prSet custT="1"/>
      <dgm:spPr>
        <a:ln w="57150">
          <a:solidFill>
            <a:srgbClr val="002060"/>
          </a:solidFill>
        </a:ln>
      </dgm:spPr>
      <dgm:t>
        <a:bodyPr/>
        <a:lstStyle/>
        <a:p>
          <a:pPr rtl="0"/>
          <a:r>
            <a:rPr kumimoji="1" lang="ja-JP" altLang="en-US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言語教育を行う</a:t>
          </a:r>
          <a:endParaRPr lang="ja-JP" altLang="en-US" sz="3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C4A93138-86D1-4256-B9C8-FC24CFBBA5BB}" type="parTrans" cxnId="{B515CFE9-B728-4EC8-BD57-7A22F37535F3}">
      <dgm:prSet/>
      <dgm:spPr/>
      <dgm:t>
        <a:bodyPr/>
        <a:lstStyle/>
        <a:p>
          <a:endParaRPr kumimoji="1" lang="ja-JP" altLang="en-US"/>
        </a:p>
      </dgm:t>
    </dgm:pt>
    <dgm:pt modelId="{7CABABB2-6955-40DC-AAE3-220D11FB0F19}" type="sibTrans" cxnId="{B515CFE9-B728-4EC8-BD57-7A22F37535F3}">
      <dgm:prSet/>
      <dgm:spPr/>
      <dgm:t>
        <a:bodyPr/>
        <a:lstStyle/>
        <a:p>
          <a:endParaRPr kumimoji="1" lang="ja-JP" altLang="en-US"/>
        </a:p>
      </dgm:t>
    </dgm:pt>
    <dgm:pt modelId="{7A03AD0D-31BC-49C9-80F7-EBC0C6CEE115}">
      <dgm:prSet custT="1"/>
      <dgm:spPr>
        <a:ln w="57150">
          <a:solidFill>
            <a:srgbClr val="002060"/>
          </a:solidFill>
        </a:ln>
      </dgm:spPr>
      <dgm:t>
        <a:bodyPr/>
        <a:lstStyle/>
        <a:p>
          <a:pPr rtl="0"/>
          <a:r>
            <a:rPr kumimoji="1" lang="ja-JP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畑</a:t>
          </a:r>
          <a:r>
            <a:rPr kumimoji="1" lang="ja-JP" altLang="en-US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・酪農・漁港</a:t>
          </a:r>
          <a:r>
            <a:rPr kumimoji="1" lang="ja-JP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で働く</a:t>
          </a:r>
          <a:endParaRPr kumimoji="1" lang="en-US" altLang="ja-JP" sz="36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94689CA4-A3EF-4B24-A659-D5D1133909B6}" type="parTrans" cxnId="{E5C68DFB-3FB9-483D-B671-54FD9C1F976A}">
      <dgm:prSet/>
      <dgm:spPr/>
      <dgm:t>
        <a:bodyPr/>
        <a:lstStyle/>
        <a:p>
          <a:endParaRPr kumimoji="1" lang="ja-JP" altLang="en-US"/>
        </a:p>
      </dgm:t>
    </dgm:pt>
    <dgm:pt modelId="{59DABCC9-7A11-4A5E-8D65-4A80581B4B86}" type="sibTrans" cxnId="{E5C68DFB-3FB9-483D-B671-54FD9C1F976A}">
      <dgm:prSet/>
      <dgm:spPr/>
      <dgm:t>
        <a:bodyPr/>
        <a:lstStyle/>
        <a:p>
          <a:endParaRPr kumimoji="1" lang="ja-JP" altLang="en-US"/>
        </a:p>
      </dgm:t>
    </dgm:pt>
    <dgm:pt modelId="{E8CFA55C-670C-4D97-AC74-75000D354FA1}" type="pres">
      <dgm:prSet presAssocID="{B7637C4F-C81F-4B74-8535-B06178D2B329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kumimoji="1" lang="ja-JP" altLang="en-US"/>
        </a:p>
      </dgm:t>
    </dgm:pt>
    <dgm:pt modelId="{3C12F6F4-9F79-4E21-95C3-A35808D9D1FF}" type="pres">
      <dgm:prSet presAssocID="{4D3E7CF6-74DB-4D0A-B142-ED7F0B51C1A6}" presName="compNode" presStyleCnt="0"/>
      <dgm:spPr/>
      <dgm:t>
        <a:bodyPr/>
        <a:lstStyle/>
        <a:p>
          <a:endParaRPr kumimoji="1" lang="ja-JP" altLang="en-US"/>
        </a:p>
      </dgm:t>
    </dgm:pt>
    <dgm:pt modelId="{CDDBF337-4FFC-47AE-825A-DA045D2710F7}" type="pres">
      <dgm:prSet presAssocID="{4D3E7CF6-74DB-4D0A-B142-ED7F0B51C1A6}" presName="aNode" presStyleLbl="bgShp" presStyleIdx="0" presStyleCnt="3"/>
      <dgm:spPr/>
      <dgm:t>
        <a:bodyPr/>
        <a:lstStyle/>
        <a:p>
          <a:endParaRPr kumimoji="1" lang="ja-JP" altLang="en-US"/>
        </a:p>
      </dgm:t>
    </dgm:pt>
    <dgm:pt modelId="{142C49EE-37F0-4AED-9AA7-6D06290A66C1}" type="pres">
      <dgm:prSet presAssocID="{4D3E7CF6-74DB-4D0A-B142-ED7F0B51C1A6}" presName="textNode" presStyleLbl="bgShp" presStyleIdx="0" presStyleCnt="3"/>
      <dgm:spPr/>
      <dgm:t>
        <a:bodyPr/>
        <a:lstStyle/>
        <a:p>
          <a:endParaRPr kumimoji="1" lang="ja-JP" altLang="en-US"/>
        </a:p>
      </dgm:t>
    </dgm:pt>
    <dgm:pt modelId="{52BA61E2-A4B8-43D6-8415-FAB4E87177CB}" type="pres">
      <dgm:prSet presAssocID="{4D3E7CF6-74DB-4D0A-B142-ED7F0B51C1A6}" presName="compChildNode" presStyleCnt="0"/>
      <dgm:spPr/>
      <dgm:t>
        <a:bodyPr/>
        <a:lstStyle/>
        <a:p>
          <a:endParaRPr kumimoji="1" lang="ja-JP" altLang="en-US"/>
        </a:p>
      </dgm:t>
    </dgm:pt>
    <dgm:pt modelId="{8DE74A62-073C-44D1-8381-C604E2CA1C9D}" type="pres">
      <dgm:prSet presAssocID="{4D3E7CF6-74DB-4D0A-B142-ED7F0B51C1A6}" presName="theInnerList" presStyleCnt="0"/>
      <dgm:spPr/>
      <dgm:t>
        <a:bodyPr/>
        <a:lstStyle/>
        <a:p>
          <a:endParaRPr kumimoji="1" lang="ja-JP" altLang="en-US"/>
        </a:p>
      </dgm:t>
    </dgm:pt>
    <dgm:pt modelId="{B94A6BDD-5FED-4B84-8A2F-679FFDF756D8}" type="pres">
      <dgm:prSet presAssocID="{4D3E7CF6-74DB-4D0A-B142-ED7F0B51C1A6}" presName="aSpace" presStyleCnt="0"/>
      <dgm:spPr/>
      <dgm:t>
        <a:bodyPr/>
        <a:lstStyle/>
        <a:p>
          <a:endParaRPr kumimoji="1" lang="ja-JP" altLang="en-US"/>
        </a:p>
      </dgm:t>
    </dgm:pt>
    <dgm:pt modelId="{E30842D9-9A3A-4FD9-8CC2-DF0BC780F3B9}" type="pres">
      <dgm:prSet presAssocID="{CDF1348E-0AF1-4C99-AB75-CBDB264A75F2}" presName="compNode" presStyleCnt="0"/>
      <dgm:spPr/>
      <dgm:t>
        <a:bodyPr/>
        <a:lstStyle/>
        <a:p>
          <a:endParaRPr kumimoji="1" lang="ja-JP" altLang="en-US"/>
        </a:p>
      </dgm:t>
    </dgm:pt>
    <dgm:pt modelId="{258EEDA0-64B8-4176-B5B2-69CC9B5987E0}" type="pres">
      <dgm:prSet presAssocID="{CDF1348E-0AF1-4C99-AB75-CBDB264A75F2}" presName="aNode" presStyleLbl="bgShp" presStyleIdx="1" presStyleCnt="3" custAng="0"/>
      <dgm:spPr/>
      <dgm:t>
        <a:bodyPr/>
        <a:lstStyle/>
        <a:p>
          <a:endParaRPr kumimoji="1" lang="ja-JP" altLang="en-US"/>
        </a:p>
      </dgm:t>
    </dgm:pt>
    <dgm:pt modelId="{DF7A27DC-C1B9-4CF1-86D8-89A8B9AE8B49}" type="pres">
      <dgm:prSet presAssocID="{CDF1348E-0AF1-4C99-AB75-CBDB264A75F2}" presName="textNode" presStyleLbl="bgShp" presStyleIdx="1" presStyleCnt="3"/>
      <dgm:spPr/>
      <dgm:t>
        <a:bodyPr/>
        <a:lstStyle/>
        <a:p>
          <a:endParaRPr kumimoji="1" lang="ja-JP" altLang="en-US"/>
        </a:p>
      </dgm:t>
    </dgm:pt>
    <dgm:pt modelId="{FBAB908E-E896-4D31-843F-B95027166B9A}" type="pres">
      <dgm:prSet presAssocID="{CDF1348E-0AF1-4C99-AB75-CBDB264A75F2}" presName="compChildNode" presStyleCnt="0"/>
      <dgm:spPr/>
      <dgm:t>
        <a:bodyPr/>
        <a:lstStyle/>
        <a:p>
          <a:endParaRPr kumimoji="1" lang="ja-JP" altLang="en-US"/>
        </a:p>
      </dgm:t>
    </dgm:pt>
    <dgm:pt modelId="{6FECC10E-C9A4-41D4-8371-728C1B90FA73}" type="pres">
      <dgm:prSet presAssocID="{CDF1348E-0AF1-4C99-AB75-CBDB264A75F2}" presName="theInnerList" presStyleCnt="0"/>
      <dgm:spPr/>
      <dgm:t>
        <a:bodyPr/>
        <a:lstStyle/>
        <a:p>
          <a:endParaRPr kumimoji="1" lang="ja-JP" altLang="en-US"/>
        </a:p>
      </dgm:t>
    </dgm:pt>
    <dgm:pt modelId="{35BB6916-83A0-4F86-9F04-07594A4F6C67}" type="pres">
      <dgm:prSet presAssocID="{CDF1348E-0AF1-4C99-AB75-CBDB264A75F2}" presName="aSpace" presStyleCnt="0"/>
      <dgm:spPr/>
      <dgm:t>
        <a:bodyPr/>
        <a:lstStyle/>
        <a:p>
          <a:endParaRPr kumimoji="1" lang="ja-JP" altLang="en-US"/>
        </a:p>
      </dgm:t>
    </dgm:pt>
    <dgm:pt modelId="{A8D5E3EB-6050-4D70-A81F-0CE569267EB0}" type="pres">
      <dgm:prSet presAssocID="{7A03AD0D-31BC-49C9-80F7-EBC0C6CEE115}" presName="compNode" presStyleCnt="0"/>
      <dgm:spPr/>
      <dgm:t>
        <a:bodyPr/>
        <a:lstStyle/>
        <a:p>
          <a:endParaRPr kumimoji="1" lang="ja-JP" altLang="en-US"/>
        </a:p>
      </dgm:t>
    </dgm:pt>
    <dgm:pt modelId="{1D00CD43-435B-41F4-84CA-C4E10E846154}" type="pres">
      <dgm:prSet presAssocID="{7A03AD0D-31BC-49C9-80F7-EBC0C6CEE115}" presName="aNode" presStyleLbl="bgShp" presStyleIdx="2" presStyleCnt="3" custLinFactNeighborX="526" custLinFactNeighborY="-5116"/>
      <dgm:spPr/>
      <dgm:t>
        <a:bodyPr/>
        <a:lstStyle/>
        <a:p>
          <a:endParaRPr kumimoji="1" lang="ja-JP" altLang="en-US"/>
        </a:p>
      </dgm:t>
    </dgm:pt>
    <dgm:pt modelId="{7D76C71C-346D-477B-AE27-C0F74D465808}" type="pres">
      <dgm:prSet presAssocID="{7A03AD0D-31BC-49C9-80F7-EBC0C6CEE115}" presName="textNode" presStyleLbl="bgShp" presStyleIdx="2" presStyleCnt="3"/>
      <dgm:spPr/>
      <dgm:t>
        <a:bodyPr/>
        <a:lstStyle/>
        <a:p>
          <a:endParaRPr kumimoji="1" lang="ja-JP" altLang="en-US"/>
        </a:p>
      </dgm:t>
    </dgm:pt>
    <dgm:pt modelId="{6E1ED791-78ED-4356-BFD4-BB0788673FB4}" type="pres">
      <dgm:prSet presAssocID="{7A03AD0D-31BC-49C9-80F7-EBC0C6CEE115}" presName="compChildNode" presStyleCnt="0"/>
      <dgm:spPr/>
      <dgm:t>
        <a:bodyPr/>
        <a:lstStyle/>
        <a:p>
          <a:endParaRPr kumimoji="1" lang="ja-JP" altLang="en-US"/>
        </a:p>
      </dgm:t>
    </dgm:pt>
    <dgm:pt modelId="{E7C92F73-5372-4F09-84AF-8F2E8A288B02}" type="pres">
      <dgm:prSet presAssocID="{7A03AD0D-31BC-49C9-80F7-EBC0C6CEE115}" presName="theInnerList" presStyleCnt="0"/>
      <dgm:spPr/>
      <dgm:t>
        <a:bodyPr/>
        <a:lstStyle/>
        <a:p>
          <a:endParaRPr kumimoji="1" lang="ja-JP" altLang="en-US"/>
        </a:p>
      </dgm:t>
    </dgm:pt>
  </dgm:ptLst>
  <dgm:cxnLst>
    <dgm:cxn modelId="{DA9C46E4-C9AB-49B4-A8A6-29A9985A6EF8}" type="presOf" srcId="{7A03AD0D-31BC-49C9-80F7-EBC0C6CEE115}" destId="{7D76C71C-346D-477B-AE27-C0F74D465808}" srcOrd="1" destOrd="0" presId="urn:microsoft.com/office/officeart/2005/8/layout/lProcess2"/>
    <dgm:cxn modelId="{B515CFE9-B728-4EC8-BD57-7A22F37535F3}" srcId="{B7637C4F-C81F-4B74-8535-B06178D2B329}" destId="{CDF1348E-0AF1-4C99-AB75-CBDB264A75F2}" srcOrd="1" destOrd="0" parTransId="{C4A93138-86D1-4256-B9C8-FC24CFBBA5BB}" sibTransId="{7CABABB2-6955-40DC-AAE3-220D11FB0F19}"/>
    <dgm:cxn modelId="{285ABE56-750A-46B7-9231-7320897B6ECA}" type="presOf" srcId="{CDF1348E-0AF1-4C99-AB75-CBDB264A75F2}" destId="{DF7A27DC-C1B9-4CF1-86D8-89A8B9AE8B49}" srcOrd="1" destOrd="0" presId="urn:microsoft.com/office/officeart/2005/8/layout/lProcess2"/>
    <dgm:cxn modelId="{E5C68DFB-3FB9-483D-B671-54FD9C1F976A}" srcId="{B7637C4F-C81F-4B74-8535-B06178D2B329}" destId="{7A03AD0D-31BC-49C9-80F7-EBC0C6CEE115}" srcOrd="2" destOrd="0" parTransId="{94689CA4-A3EF-4B24-A659-D5D1133909B6}" sibTransId="{59DABCC9-7A11-4A5E-8D65-4A80581B4B86}"/>
    <dgm:cxn modelId="{7E3CCE46-0CD5-4049-918F-90F04AA825E9}" type="presOf" srcId="{B7637C4F-C81F-4B74-8535-B06178D2B329}" destId="{E8CFA55C-670C-4D97-AC74-75000D354FA1}" srcOrd="0" destOrd="0" presId="urn:microsoft.com/office/officeart/2005/8/layout/lProcess2"/>
    <dgm:cxn modelId="{41E3A1A0-DF03-4C0B-8E13-3BECEA293E5E}" srcId="{B7637C4F-C81F-4B74-8535-B06178D2B329}" destId="{4D3E7CF6-74DB-4D0A-B142-ED7F0B51C1A6}" srcOrd="0" destOrd="0" parTransId="{4E8CE090-FD40-402D-ADA9-4F6D93588B03}" sibTransId="{BDCA11C3-4FD0-49C5-A90D-92E907B7CE52}"/>
    <dgm:cxn modelId="{A19680B7-DD9B-47F4-ABDE-CB2BB5050EAE}" type="presOf" srcId="{CDF1348E-0AF1-4C99-AB75-CBDB264A75F2}" destId="{258EEDA0-64B8-4176-B5B2-69CC9B5987E0}" srcOrd="0" destOrd="0" presId="urn:microsoft.com/office/officeart/2005/8/layout/lProcess2"/>
    <dgm:cxn modelId="{0F412E5E-0956-4FB0-AFEC-1C72D6E74655}" type="presOf" srcId="{4D3E7CF6-74DB-4D0A-B142-ED7F0B51C1A6}" destId="{142C49EE-37F0-4AED-9AA7-6D06290A66C1}" srcOrd="1" destOrd="0" presId="urn:microsoft.com/office/officeart/2005/8/layout/lProcess2"/>
    <dgm:cxn modelId="{6A521415-81AB-4516-A9A5-6256F8E03DB3}" type="presOf" srcId="{7A03AD0D-31BC-49C9-80F7-EBC0C6CEE115}" destId="{1D00CD43-435B-41F4-84CA-C4E10E846154}" srcOrd="0" destOrd="0" presId="urn:microsoft.com/office/officeart/2005/8/layout/lProcess2"/>
    <dgm:cxn modelId="{78236741-267C-4F13-942C-EF0B89BA57F5}" type="presOf" srcId="{4D3E7CF6-74DB-4D0A-B142-ED7F0B51C1A6}" destId="{CDDBF337-4FFC-47AE-825A-DA045D2710F7}" srcOrd="0" destOrd="0" presId="urn:microsoft.com/office/officeart/2005/8/layout/lProcess2"/>
    <dgm:cxn modelId="{A3D54A1B-95B5-42C5-8AEE-89CD21EF8024}" type="presParOf" srcId="{E8CFA55C-670C-4D97-AC74-75000D354FA1}" destId="{3C12F6F4-9F79-4E21-95C3-A35808D9D1FF}" srcOrd="0" destOrd="0" presId="urn:microsoft.com/office/officeart/2005/8/layout/lProcess2"/>
    <dgm:cxn modelId="{28E2F14A-5D62-46EB-BD23-2418AEA2B494}" type="presParOf" srcId="{3C12F6F4-9F79-4E21-95C3-A35808D9D1FF}" destId="{CDDBF337-4FFC-47AE-825A-DA045D2710F7}" srcOrd="0" destOrd="0" presId="urn:microsoft.com/office/officeart/2005/8/layout/lProcess2"/>
    <dgm:cxn modelId="{29C5A650-FA6B-431A-8428-4466520CC501}" type="presParOf" srcId="{3C12F6F4-9F79-4E21-95C3-A35808D9D1FF}" destId="{142C49EE-37F0-4AED-9AA7-6D06290A66C1}" srcOrd="1" destOrd="0" presId="urn:microsoft.com/office/officeart/2005/8/layout/lProcess2"/>
    <dgm:cxn modelId="{80A07920-0BE5-480A-A990-59C018689C5E}" type="presParOf" srcId="{3C12F6F4-9F79-4E21-95C3-A35808D9D1FF}" destId="{52BA61E2-A4B8-43D6-8415-FAB4E87177CB}" srcOrd="2" destOrd="0" presId="urn:microsoft.com/office/officeart/2005/8/layout/lProcess2"/>
    <dgm:cxn modelId="{D9A13145-5F02-42E5-807E-0961FCF2C448}" type="presParOf" srcId="{52BA61E2-A4B8-43D6-8415-FAB4E87177CB}" destId="{8DE74A62-073C-44D1-8381-C604E2CA1C9D}" srcOrd="0" destOrd="0" presId="urn:microsoft.com/office/officeart/2005/8/layout/lProcess2"/>
    <dgm:cxn modelId="{635032B9-D63A-41D2-AB0E-480F33E20DFC}" type="presParOf" srcId="{E8CFA55C-670C-4D97-AC74-75000D354FA1}" destId="{B94A6BDD-5FED-4B84-8A2F-679FFDF756D8}" srcOrd="1" destOrd="0" presId="urn:microsoft.com/office/officeart/2005/8/layout/lProcess2"/>
    <dgm:cxn modelId="{9852C812-F814-4E24-9030-5D8FC3301BB8}" type="presParOf" srcId="{E8CFA55C-670C-4D97-AC74-75000D354FA1}" destId="{E30842D9-9A3A-4FD9-8CC2-DF0BC780F3B9}" srcOrd="2" destOrd="0" presId="urn:microsoft.com/office/officeart/2005/8/layout/lProcess2"/>
    <dgm:cxn modelId="{EEE0C13B-DB0E-4455-AFBF-AE26966DD684}" type="presParOf" srcId="{E30842D9-9A3A-4FD9-8CC2-DF0BC780F3B9}" destId="{258EEDA0-64B8-4176-B5B2-69CC9B5987E0}" srcOrd="0" destOrd="0" presId="urn:microsoft.com/office/officeart/2005/8/layout/lProcess2"/>
    <dgm:cxn modelId="{46E4E250-80D7-4388-9CFB-47302565CB29}" type="presParOf" srcId="{E30842D9-9A3A-4FD9-8CC2-DF0BC780F3B9}" destId="{DF7A27DC-C1B9-4CF1-86D8-89A8B9AE8B49}" srcOrd="1" destOrd="0" presId="urn:microsoft.com/office/officeart/2005/8/layout/lProcess2"/>
    <dgm:cxn modelId="{AA342473-BCD9-47DF-AB7B-75CC71726F93}" type="presParOf" srcId="{E30842D9-9A3A-4FD9-8CC2-DF0BC780F3B9}" destId="{FBAB908E-E896-4D31-843F-B95027166B9A}" srcOrd="2" destOrd="0" presId="urn:microsoft.com/office/officeart/2005/8/layout/lProcess2"/>
    <dgm:cxn modelId="{76209F82-AC47-409B-BD68-FC0DFECF74D7}" type="presParOf" srcId="{FBAB908E-E896-4D31-843F-B95027166B9A}" destId="{6FECC10E-C9A4-41D4-8371-728C1B90FA73}" srcOrd="0" destOrd="0" presId="urn:microsoft.com/office/officeart/2005/8/layout/lProcess2"/>
    <dgm:cxn modelId="{D5224E8A-C3B5-4AF5-858F-229B149DBBD1}" type="presParOf" srcId="{E8CFA55C-670C-4D97-AC74-75000D354FA1}" destId="{35BB6916-83A0-4F86-9F04-07594A4F6C67}" srcOrd="3" destOrd="0" presId="urn:microsoft.com/office/officeart/2005/8/layout/lProcess2"/>
    <dgm:cxn modelId="{E845A56D-46C6-4BC1-9101-3C67E3B0FCF7}" type="presParOf" srcId="{E8CFA55C-670C-4D97-AC74-75000D354FA1}" destId="{A8D5E3EB-6050-4D70-A81F-0CE569267EB0}" srcOrd="4" destOrd="0" presId="urn:microsoft.com/office/officeart/2005/8/layout/lProcess2"/>
    <dgm:cxn modelId="{6E539E04-6AAF-4586-B372-D2C0FD5D8DA6}" type="presParOf" srcId="{A8D5E3EB-6050-4D70-A81F-0CE569267EB0}" destId="{1D00CD43-435B-41F4-84CA-C4E10E846154}" srcOrd="0" destOrd="0" presId="urn:microsoft.com/office/officeart/2005/8/layout/lProcess2"/>
    <dgm:cxn modelId="{85320CCA-0733-4856-BC77-AC16B32DF7FA}" type="presParOf" srcId="{A8D5E3EB-6050-4D70-A81F-0CE569267EB0}" destId="{7D76C71C-346D-477B-AE27-C0F74D465808}" srcOrd="1" destOrd="0" presId="urn:microsoft.com/office/officeart/2005/8/layout/lProcess2"/>
    <dgm:cxn modelId="{40248992-04BE-45EC-A4A1-8B6364092A22}" type="presParOf" srcId="{A8D5E3EB-6050-4D70-A81F-0CE569267EB0}" destId="{6E1ED791-78ED-4356-BFD4-BB0788673FB4}" srcOrd="2" destOrd="0" presId="urn:microsoft.com/office/officeart/2005/8/layout/lProcess2"/>
    <dgm:cxn modelId="{5F7DF69C-EC8D-4929-99E6-493408228322}" type="presParOf" srcId="{6E1ED791-78ED-4356-BFD4-BB0788673FB4}" destId="{E7C92F73-5372-4F09-84AF-8F2E8A288B02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7AA4FB-3D00-4D45-9C22-11B072FA2C6B}">
      <dsp:nvSpPr>
        <dsp:cNvPr id="0" name=""/>
        <dsp:cNvSpPr/>
      </dsp:nvSpPr>
      <dsp:spPr>
        <a:xfrm>
          <a:off x="1807335" y="0"/>
          <a:ext cx="1807335" cy="1659742"/>
        </a:xfrm>
        <a:prstGeom prst="trapezoid">
          <a:avLst>
            <a:gd name="adj" fmla="val 54446"/>
          </a:avLst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6500" kern="1200" dirty="0" smtClean="0"/>
            <a:t>　　</a:t>
          </a:r>
          <a:endParaRPr kumimoji="1" lang="ja-JP" altLang="en-US" sz="6500" kern="1200" dirty="0"/>
        </a:p>
      </dsp:txBody>
      <dsp:txXfrm>
        <a:off x="1807335" y="0"/>
        <a:ext cx="1807335" cy="1659742"/>
      </dsp:txXfrm>
    </dsp:sp>
    <dsp:sp modelId="{FA4FB0FE-4DB2-4A69-B6EC-171A9E0E0E81}">
      <dsp:nvSpPr>
        <dsp:cNvPr id="0" name=""/>
        <dsp:cNvSpPr/>
      </dsp:nvSpPr>
      <dsp:spPr>
        <a:xfrm>
          <a:off x="903667" y="1659742"/>
          <a:ext cx="3614670" cy="1659742"/>
        </a:xfrm>
        <a:prstGeom prst="trapezoid">
          <a:avLst>
            <a:gd name="adj" fmla="val 54446"/>
          </a:avLst>
        </a:prstGeom>
        <a:solidFill>
          <a:schemeClr val="accent4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6500" kern="1200" dirty="0" smtClean="0"/>
            <a:t>　　</a:t>
          </a:r>
          <a:endParaRPr kumimoji="1" lang="ja-JP" altLang="en-US" sz="6500" kern="1200" dirty="0"/>
        </a:p>
      </dsp:txBody>
      <dsp:txXfrm>
        <a:off x="1536235" y="1659742"/>
        <a:ext cx="2349535" cy="1659742"/>
      </dsp:txXfrm>
    </dsp:sp>
    <dsp:sp modelId="{4A32C85D-EBC4-4A7B-884A-AD17FE7C3307}">
      <dsp:nvSpPr>
        <dsp:cNvPr id="0" name=""/>
        <dsp:cNvSpPr/>
      </dsp:nvSpPr>
      <dsp:spPr>
        <a:xfrm>
          <a:off x="0" y="3319485"/>
          <a:ext cx="5422006" cy="1659742"/>
        </a:xfrm>
        <a:prstGeom prst="trapezoid">
          <a:avLst>
            <a:gd name="adj" fmla="val 54446"/>
          </a:avLst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6500" kern="1200" dirty="0" smtClean="0"/>
            <a:t>　　</a:t>
          </a:r>
          <a:endParaRPr kumimoji="1" lang="ja-JP" altLang="en-US" sz="6500" kern="1200" dirty="0"/>
        </a:p>
      </dsp:txBody>
      <dsp:txXfrm>
        <a:off x="948851" y="3319485"/>
        <a:ext cx="3524303" cy="165974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110F67-E16F-442A-90EF-B9652EAED16F}">
      <dsp:nvSpPr>
        <dsp:cNvPr id="0" name=""/>
        <dsp:cNvSpPr/>
      </dsp:nvSpPr>
      <dsp:spPr>
        <a:xfrm rot="10800000">
          <a:off x="0" y="1630"/>
          <a:ext cx="5468154" cy="1646863"/>
        </a:xfrm>
        <a:prstGeom prst="trapezoid">
          <a:avLst>
            <a:gd name="adj" fmla="val 55339"/>
          </a:avLst>
        </a:prstGeom>
        <a:solidFill>
          <a:schemeClr val="accent1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6500" kern="1200" dirty="0" smtClean="0"/>
            <a:t>　　</a:t>
          </a:r>
          <a:endParaRPr kumimoji="1" lang="ja-JP" altLang="en-US" sz="6500" kern="1200" dirty="0"/>
        </a:p>
      </dsp:txBody>
      <dsp:txXfrm rot="-10800000">
        <a:off x="956926" y="1630"/>
        <a:ext cx="3554300" cy="1646863"/>
      </dsp:txXfrm>
    </dsp:sp>
    <dsp:sp modelId="{FDA2204F-679C-48E5-B326-2441979267B6}">
      <dsp:nvSpPr>
        <dsp:cNvPr id="0" name=""/>
        <dsp:cNvSpPr/>
      </dsp:nvSpPr>
      <dsp:spPr>
        <a:xfrm rot="10800000">
          <a:off x="911359" y="1646863"/>
          <a:ext cx="3645436" cy="1646863"/>
        </a:xfrm>
        <a:prstGeom prst="trapezoid">
          <a:avLst>
            <a:gd name="adj" fmla="val 55339"/>
          </a:avLst>
        </a:prstGeom>
        <a:solidFill>
          <a:schemeClr val="accent4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6500" kern="1200" dirty="0" smtClean="0"/>
            <a:t>　　</a:t>
          </a:r>
          <a:endParaRPr kumimoji="1" lang="ja-JP" altLang="en-US" sz="6500" kern="1200" dirty="0"/>
        </a:p>
      </dsp:txBody>
      <dsp:txXfrm rot="-10800000">
        <a:off x="1549310" y="1646863"/>
        <a:ext cx="2369533" cy="1646863"/>
      </dsp:txXfrm>
    </dsp:sp>
    <dsp:sp modelId="{B86C9A0C-7BD1-454C-93F4-3B837EF67071}">
      <dsp:nvSpPr>
        <dsp:cNvPr id="0" name=""/>
        <dsp:cNvSpPr/>
      </dsp:nvSpPr>
      <dsp:spPr>
        <a:xfrm rot="10800000">
          <a:off x="1822718" y="3293727"/>
          <a:ext cx="1822718" cy="1646863"/>
        </a:xfrm>
        <a:prstGeom prst="trapezoid">
          <a:avLst>
            <a:gd name="adj" fmla="val 55339"/>
          </a:avLst>
        </a:prstGeom>
        <a:solidFill>
          <a:schemeClr val="accent6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0" tIns="82550" rIns="82550" bIns="825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6500" kern="1200" dirty="0" smtClean="0"/>
            <a:t>　　</a:t>
          </a:r>
          <a:endParaRPr kumimoji="1" lang="ja-JP" altLang="en-US" sz="6500" kern="1200" dirty="0"/>
        </a:p>
      </dsp:txBody>
      <dsp:txXfrm rot="-10800000">
        <a:off x="1822718" y="3293727"/>
        <a:ext cx="1822718" cy="164686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DBF337-4FFC-47AE-825A-DA045D2710F7}">
      <dsp:nvSpPr>
        <dsp:cNvPr id="0" name=""/>
        <dsp:cNvSpPr/>
      </dsp:nvSpPr>
      <dsp:spPr>
        <a:xfrm>
          <a:off x="1318" y="0"/>
          <a:ext cx="3427736" cy="4979228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 w="57150">
          <a:solidFill>
            <a:srgbClr val="002060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各地で働く</a:t>
          </a:r>
          <a:endParaRPr lang="ja-JP" altLang="en-US" sz="3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318" y="0"/>
        <a:ext cx="3427736" cy="1493768"/>
      </dsp:txXfrm>
    </dsp:sp>
    <dsp:sp modelId="{258EEDA0-64B8-4176-B5B2-69CC9B5987E0}">
      <dsp:nvSpPr>
        <dsp:cNvPr id="0" name=""/>
        <dsp:cNvSpPr/>
      </dsp:nvSpPr>
      <dsp:spPr>
        <a:xfrm>
          <a:off x="3686135" y="0"/>
          <a:ext cx="3427736" cy="4979228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 w="57150">
          <a:solidFill>
            <a:srgbClr val="002060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altLang="en-US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言語教育を行う</a:t>
          </a:r>
          <a:endParaRPr lang="ja-JP" altLang="en-US" sz="3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686135" y="0"/>
        <a:ext cx="3427736" cy="1493768"/>
      </dsp:txXfrm>
    </dsp:sp>
    <dsp:sp modelId="{1D00CD43-435B-41F4-84CA-C4E10E846154}">
      <dsp:nvSpPr>
        <dsp:cNvPr id="0" name=""/>
        <dsp:cNvSpPr/>
      </dsp:nvSpPr>
      <dsp:spPr>
        <a:xfrm>
          <a:off x="7372271" y="0"/>
          <a:ext cx="3427736" cy="4979228"/>
        </a:xfrm>
        <a:prstGeom prst="roundRect">
          <a:avLst>
            <a:gd name="adj" fmla="val 10000"/>
          </a:avLst>
        </a:prstGeom>
        <a:solidFill>
          <a:schemeClr val="accent4">
            <a:tint val="40000"/>
            <a:hueOff val="0"/>
            <a:satOff val="0"/>
            <a:lumOff val="0"/>
            <a:alphaOff val="0"/>
          </a:schemeClr>
        </a:solidFill>
        <a:ln w="57150">
          <a:solidFill>
            <a:srgbClr val="002060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ja-JP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畑</a:t>
          </a:r>
          <a:r>
            <a:rPr kumimoji="1" lang="ja-JP" altLang="en-US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・酪農・漁港</a:t>
          </a:r>
          <a:r>
            <a:rPr kumimoji="1" lang="ja-JP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で働く</a:t>
          </a:r>
          <a:endParaRPr kumimoji="1" lang="en-US" altLang="ja-JP" sz="36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7372271" y="0"/>
        <a:ext cx="3427736" cy="14937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3">
  <dgm:title val=""/>
  <dgm:desc val=""/>
  <dgm:catLst>
    <dgm:cat type="pyramid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T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T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rev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t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0.93689</cdr:x>
      <cdr:y>0.87053</cdr:y>
    </cdr:from>
    <cdr:to>
      <cdr:x>1</cdr:x>
      <cdr:y>0.94778</cdr:y>
    </cdr:to>
    <cdr:sp macro="" textlink="">
      <cdr:nvSpPr>
        <cdr:cNvPr id="2" name="テキスト ボックス 1"/>
        <cdr:cNvSpPr txBox="1"/>
      </cdr:nvSpPr>
      <cdr:spPr>
        <a:xfrm xmlns:a="http://schemas.openxmlformats.org/drawingml/2006/main">
          <a:off x="11422505" y="5152511"/>
          <a:ext cx="769495" cy="4572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altLang="ja-JP" sz="2600" dirty="0" smtClean="0"/>
            <a:t>(</a:t>
          </a:r>
          <a:r>
            <a:rPr lang="ja-JP" altLang="en-US" sz="2600" dirty="0" smtClean="0"/>
            <a:t>年</a:t>
          </a:r>
          <a:r>
            <a:rPr lang="en-US" altLang="ja-JP" sz="2600" dirty="0" smtClean="0"/>
            <a:t>)</a:t>
          </a:r>
          <a:endParaRPr lang="ja-JP" altLang="en-US" sz="2600" dirty="0"/>
        </a:p>
      </cdr:txBody>
    </cdr:sp>
  </cdr:relSizeAnchor>
  <cdr:relSizeAnchor xmlns:cdr="http://schemas.openxmlformats.org/drawingml/2006/chartDrawing">
    <cdr:from>
      <cdr:x>0.15662</cdr:x>
      <cdr:y>0</cdr:y>
    </cdr:from>
    <cdr:to>
      <cdr:x>0.22017</cdr:x>
      <cdr:y>0.09726</cdr:y>
    </cdr:to>
    <cdr:sp macro="" textlink="">
      <cdr:nvSpPr>
        <cdr:cNvPr id="3" name="テキスト ボックス 2"/>
        <cdr:cNvSpPr txBox="1"/>
      </cdr:nvSpPr>
      <cdr:spPr>
        <a:xfrm xmlns:a="http://schemas.openxmlformats.org/drawingml/2006/main">
          <a:off x="1909474" y="-866750"/>
          <a:ext cx="774827" cy="5756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altLang="ja-JP" sz="2800" dirty="0" smtClean="0"/>
            <a:t>(</a:t>
          </a:r>
          <a:r>
            <a:rPr lang="ja-JP" altLang="en-US" sz="2800" dirty="0" smtClean="0"/>
            <a:t>円</a:t>
          </a:r>
          <a:r>
            <a:rPr lang="en-US" altLang="ja-JP" sz="2800" dirty="0" smtClean="0"/>
            <a:t>)</a:t>
          </a:r>
          <a:endParaRPr lang="ja-JP" altLang="en-US" sz="2800" dirty="0"/>
        </a:p>
      </cdr:txBody>
    </cdr:sp>
  </cdr:relSizeAnchor>
  <cdr:relSizeAnchor xmlns:cdr="http://schemas.openxmlformats.org/drawingml/2006/chartDrawing">
    <cdr:from>
      <cdr:x>0.03089</cdr:x>
      <cdr:y>0.06809</cdr:y>
    </cdr:from>
    <cdr:to>
      <cdr:x>0.26434</cdr:x>
      <cdr:y>0.16165</cdr:y>
    </cdr:to>
    <cdr:sp macro="" textlink="">
      <cdr:nvSpPr>
        <cdr:cNvPr id="13" name="テキスト ボックス 12"/>
        <cdr:cNvSpPr txBox="1"/>
      </cdr:nvSpPr>
      <cdr:spPr>
        <a:xfrm xmlns:a="http://schemas.openxmlformats.org/drawingml/2006/main">
          <a:off x="376611" y="403036"/>
          <a:ext cx="2846222" cy="55376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altLang="ja-JP" sz="2400" dirty="0" smtClean="0"/>
            <a:t>100,000,000</a:t>
          </a:r>
          <a:endParaRPr lang="ja-JP" altLang="en-US" sz="2400" dirty="0"/>
        </a:p>
      </cdr:txBody>
    </cdr:sp>
  </cdr:relSizeAnchor>
  <cdr:relSizeAnchor xmlns:cdr="http://schemas.openxmlformats.org/drawingml/2006/chartDrawing">
    <cdr:from>
      <cdr:x>0.04448</cdr:x>
      <cdr:y>0.63907</cdr:y>
    </cdr:from>
    <cdr:to>
      <cdr:x>0.27793</cdr:x>
      <cdr:y>0.73264</cdr:y>
    </cdr:to>
    <cdr:sp macro="" textlink="">
      <cdr:nvSpPr>
        <cdr:cNvPr id="17" name="テキスト ボックス 16"/>
        <cdr:cNvSpPr txBox="1"/>
      </cdr:nvSpPr>
      <cdr:spPr>
        <a:xfrm xmlns:a="http://schemas.openxmlformats.org/drawingml/2006/main">
          <a:off x="542300" y="3782530"/>
          <a:ext cx="2846223" cy="55382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altLang="ja-JP" sz="2400" dirty="0"/>
            <a:t>2</a:t>
          </a:r>
          <a:r>
            <a:rPr lang="en-US" altLang="ja-JP" sz="2400" dirty="0" smtClean="0"/>
            <a:t>0,000,000</a:t>
          </a:r>
          <a:endParaRPr lang="ja-JP" altLang="en-US" sz="2400" dirty="0"/>
        </a:p>
      </cdr:txBody>
    </cdr:sp>
  </cdr:relSizeAnchor>
  <cdr:relSizeAnchor xmlns:cdr="http://schemas.openxmlformats.org/drawingml/2006/chartDrawing">
    <cdr:from>
      <cdr:x>0.03602</cdr:x>
      <cdr:y>0.86536</cdr:y>
    </cdr:from>
    <cdr:to>
      <cdr:x>0.26948</cdr:x>
      <cdr:y>0.95893</cdr:y>
    </cdr:to>
    <cdr:sp macro="" textlink="">
      <cdr:nvSpPr>
        <cdr:cNvPr id="18" name="テキスト ボックス 17"/>
        <cdr:cNvSpPr txBox="1"/>
      </cdr:nvSpPr>
      <cdr:spPr>
        <a:xfrm xmlns:a="http://schemas.openxmlformats.org/drawingml/2006/main">
          <a:off x="439156" y="5121918"/>
          <a:ext cx="2846344" cy="5538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altLang="ja-JP" sz="2400" dirty="0" smtClean="0"/>
            <a:t>-20,000,000</a:t>
          </a:r>
          <a:endParaRPr lang="ja-JP" altLang="en-US" sz="2400" dirty="0"/>
        </a:p>
      </cdr:txBody>
    </cdr:sp>
  </cdr:relSizeAnchor>
  <cdr:relSizeAnchor xmlns:cdr="http://schemas.openxmlformats.org/drawingml/2006/chartDrawing">
    <cdr:from>
      <cdr:x>0.12163</cdr:x>
      <cdr:y>0.76745</cdr:y>
    </cdr:from>
    <cdr:to>
      <cdr:x>0.16663</cdr:x>
      <cdr:y>0.83708</cdr:y>
    </cdr:to>
    <cdr:sp macro="" textlink="">
      <cdr:nvSpPr>
        <cdr:cNvPr id="26" name="テキスト ボックス 25"/>
        <cdr:cNvSpPr txBox="1"/>
      </cdr:nvSpPr>
      <cdr:spPr>
        <a:xfrm xmlns:a="http://schemas.openxmlformats.org/drawingml/2006/main">
          <a:off x="1482913" y="4542375"/>
          <a:ext cx="548640" cy="41212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altLang="ja-JP" sz="2800" dirty="0" smtClean="0"/>
            <a:t>0</a:t>
          </a:r>
          <a:endParaRPr lang="ja-JP" altLang="en-US" sz="2800" dirty="0"/>
        </a:p>
      </cdr:txBody>
    </cdr:sp>
  </cdr:relSizeAnchor>
  <cdr:relSizeAnchor xmlns:cdr="http://schemas.openxmlformats.org/drawingml/2006/chartDrawing">
    <cdr:from>
      <cdr:x>0.04448</cdr:x>
      <cdr:y>0.48675</cdr:y>
    </cdr:from>
    <cdr:to>
      <cdr:x>0.27793</cdr:x>
      <cdr:y>0.58031</cdr:y>
    </cdr:to>
    <cdr:sp macro="" textlink="">
      <cdr:nvSpPr>
        <cdr:cNvPr id="16" name="テキスト ボックス 15"/>
        <cdr:cNvSpPr txBox="1"/>
      </cdr:nvSpPr>
      <cdr:spPr>
        <a:xfrm xmlns:a="http://schemas.openxmlformats.org/drawingml/2006/main">
          <a:off x="542246" y="2881000"/>
          <a:ext cx="2846223" cy="5537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altLang="ja-JP" sz="2400" dirty="0" smtClean="0"/>
            <a:t>40,000,000</a:t>
          </a:r>
          <a:endParaRPr lang="ja-JP" altLang="en-US" sz="2400" dirty="0"/>
        </a:p>
      </cdr:txBody>
    </cdr:sp>
  </cdr:relSizeAnchor>
  <cdr:relSizeAnchor xmlns:cdr="http://schemas.openxmlformats.org/drawingml/2006/chartDrawing">
    <cdr:from>
      <cdr:x>0.04448</cdr:x>
      <cdr:y>0.34314</cdr:y>
    </cdr:from>
    <cdr:to>
      <cdr:x>0.27793</cdr:x>
      <cdr:y>0.43671</cdr:y>
    </cdr:to>
    <cdr:sp macro="" textlink="">
      <cdr:nvSpPr>
        <cdr:cNvPr id="15" name="テキスト ボックス 14"/>
        <cdr:cNvSpPr txBox="1"/>
      </cdr:nvSpPr>
      <cdr:spPr>
        <a:xfrm xmlns:a="http://schemas.openxmlformats.org/drawingml/2006/main">
          <a:off x="542246" y="2030972"/>
          <a:ext cx="2846223" cy="5538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altLang="ja-JP" sz="2400" dirty="0"/>
            <a:t>6</a:t>
          </a:r>
          <a:r>
            <a:rPr lang="en-US" altLang="ja-JP" sz="2400" dirty="0" smtClean="0"/>
            <a:t>0,000,000</a:t>
          </a:r>
          <a:endParaRPr lang="ja-JP" altLang="en-US" sz="2400" dirty="0"/>
        </a:p>
      </cdr:txBody>
    </cdr:sp>
  </cdr:relSizeAnchor>
  <cdr:relSizeAnchor xmlns:cdr="http://schemas.openxmlformats.org/drawingml/2006/chartDrawing">
    <cdr:from>
      <cdr:x>0.04448</cdr:x>
      <cdr:y>0.20606</cdr:y>
    </cdr:from>
    <cdr:to>
      <cdr:x>0.27793</cdr:x>
      <cdr:y>0.29963</cdr:y>
    </cdr:to>
    <cdr:sp macro="" textlink="">
      <cdr:nvSpPr>
        <cdr:cNvPr id="14" name="テキスト ボックス 13"/>
        <cdr:cNvSpPr txBox="1"/>
      </cdr:nvSpPr>
      <cdr:spPr>
        <a:xfrm xmlns:a="http://schemas.openxmlformats.org/drawingml/2006/main">
          <a:off x="542246" y="1219619"/>
          <a:ext cx="2846223" cy="55382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altLang="ja-JP" sz="2400" dirty="0" smtClean="0"/>
            <a:t>80,000,000</a:t>
          </a:r>
          <a:endParaRPr lang="ja-JP" altLang="en-US" sz="2400" dirty="0"/>
        </a:p>
      </cdr:txBody>
    </cdr:sp>
  </cdr:relSizeAnchor>
  <cdr:relSizeAnchor xmlns:cdr="http://schemas.openxmlformats.org/drawingml/2006/chartDrawing">
    <cdr:from>
      <cdr:x>0.14366</cdr:x>
      <cdr:y>0.81257</cdr:y>
    </cdr:from>
    <cdr:to>
      <cdr:x>1</cdr:x>
      <cdr:y>0.81377</cdr:y>
    </cdr:to>
    <cdr:cxnSp macro="">
      <cdr:nvCxnSpPr>
        <cdr:cNvPr id="30" name="直線コネクタ 29"/>
        <cdr:cNvCxnSpPr/>
      </cdr:nvCxnSpPr>
      <cdr:spPr>
        <a:xfrm xmlns:a="http://schemas.openxmlformats.org/drawingml/2006/main">
          <a:off x="1751503" y="4809455"/>
          <a:ext cx="10440497" cy="7103"/>
        </a:xfrm>
        <a:prstGeom xmlns:a="http://schemas.openxmlformats.org/drawingml/2006/main" prst="line">
          <a:avLst/>
        </a:prstGeom>
        <a:ln xmlns:a="http://schemas.openxmlformats.org/drawingml/2006/main" w="38100">
          <a:solidFill>
            <a:srgbClr val="FF000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BD1CDA-5F9B-4CFF-9EC3-2269BA8DBE15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4045C9-9268-4CF4-BFDF-B64B10DFE0E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59367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7F1A4B-DE2F-404D-A466-6E0E3277A40E}" type="slidenum">
              <a:rPr lang="ja-JP" altLang="en-US" smtClean="0">
                <a:solidFill>
                  <a:prstClr val="black"/>
                </a:solidFill>
              </a:rPr>
              <a:pPr/>
              <a:t>15</a:t>
            </a:fld>
            <a:endParaRPr lang="ja-JP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3494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7F1A4B-DE2F-404D-A466-6E0E3277A40E}" type="slidenum">
              <a:rPr lang="ja-JP" altLang="en-US" smtClean="0">
                <a:solidFill>
                  <a:prstClr val="black"/>
                </a:solidFill>
              </a:rPr>
              <a:pPr/>
              <a:t>17</a:t>
            </a:fld>
            <a:endParaRPr lang="ja-JP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48648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7F1A4B-DE2F-404D-A466-6E0E3277A40E}" type="slidenum">
              <a:rPr lang="ja-JP" altLang="en-US" smtClean="0">
                <a:solidFill>
                  <a:prstClr val="black"/>
                </a:solidFill>
              </a:rPr>
              <a:pPr/>
              <a:t>18</a:t>
            </a:fld>
            <a:endParaRPr lang="ja-JP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2526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7F1A4B-DE2F-404D-A466-6E0E3277A40E}" type="slidenum">
              <a:rPr lang="ja-JP" altLang="en-US" smtClean="0">
                <a:solidFill>
                  <a:prstClr val="black"/>
                </a:solidFill>
              </a:rPr>
              <a:pPr/>
              <a:t>19</a:t>
            </a:fld>
            <a:endParaRPr lang="ja-JP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9259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4045C9-9268-4CF4-BFDF-B64B10DFE0EA}" type="slidenum">
              <a:rPr lang="ja-JP" altLang="en-US" smtClean="0">
                <a:solidFill>
                  <a:prstClr val="black"/>
                </a:solidFill>
              </a:rPr>
              <a:pPr/>
              <a:t>32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2003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C6F769-96A3-440B-8483-C0134C19BE85}" type="slidenum">
              <a:rPr kumimoji="1" lang="ja-JP" altLang="en-US" smtClean="0"/>
              <a:t>33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1753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dirty="0" smtClean="0"/>
              <a:t>マスター サブタイトルの書式設定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D2ED-010B-4690-8845-6202C7013D80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2590800" cy="365125"/>
          </a:xfrm>
        </p:spPr>
        <p:txBody>
          <a:bodyPr/>
          <a:lstStyle/>
          <a:p>
            <a:endParaRPr kumimoji="1"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7734300" y="6388100"/>
            <a:ext cx="4318000" cy="365125"/>
          </a:xfrm>
        </p:spPr>
        <p:txBody>
          <a:bodyPr/>
          <a:lstStyle>
            <a:lvl1pPr>
              <a:defRPr sz="1600" b="1"/>
            </a:lvl1pPr>
          </a:lstStyle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881703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D2ED-010B-4690-8845-6202C7013D80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C5183-DF3D-4184-AB1E-EE882311DC9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346552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D2ED-010B-4690-8845-6202C7013D80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C5183-DF3D-4184-AB1E-EE882311DC9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282244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D2ED-010B-4690-8845-6202C7013D80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C5183-DF3D-4184-AB1E-EE882311DC9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809972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D2ED-010B-4690-8845-6202C7013D80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C5183-DF3D-4184-AB1E-EE882311DC9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349666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D2ED-010B-4690-8845-6202C7013D80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C5183-DF3D-4184-AB1E-EE882311DC9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2387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D2ED-010B-4690-8845-6202C7013D80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C5183-DF3D-4184-AB1E-EE882311DC9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25471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D2ED-010B-4690-8845-6202C7013D80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C5183-DF3D-4184-AB1E-EE882311DC9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22573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D2ED-010B-4690-8845-6202C7013D80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C5183-DF3D-4184-AB1E-EE882311DC9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699031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D2ED-010B-4690-8845-6202C7013D80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C5183-DF3D-4184-AB1E-EE882311DC9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477348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4D2ED-010B-4690-8845-6202C7013D80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C5183-DF3D-4184-AB1E-EE882311DC9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6611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64D2ED-010B-4690-8845-6202C7013D80}" type="datetimeFigureOut">
              <a:rPr kumimoji="1" lang="ja-JP" altLang="en-US" smtClean="0"/>
              <a:t>2017/1/20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7086600" y="6538912"/>
            <a:ext cx="6197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0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/>
            <a:r>
              <a:rPr lang="ja-JP" altLang="en-US" dirty="0" smtClean="0">
                <a:solidFill>
                  <a:prstClr val="black"/>
                </a:solidFill>
              </a:rPr>
              <a:t>日本工学院八王子専門学校　情報ビジネス科</a:t>
            </a:r>
          </a:p>
          <a:p>
            <a:endParaRPr lang="ja-JP" altLang="en-US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11828780" y="6356350"/>
            <a:ext cx="457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768426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11" Type="http://schemas.openxmlformats.org/officeDocument/2006/relationships/image" Target="../media/image8.png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g"/><Relationship Id="rId3" Type="http://schemas.openxmlformats.org/officeDocument/2006/relationships/image" Target="../media/image22.png"/><Relationship Id="rId7" Type="http://schemas.microsoft.com/office/2007/relationships/hdphoto" Target="../media/hdphoto25.wdp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10.png"/><Relationship Id="rId10" Type="http://schemas.microsoft.com/office/2007/relationships/hdphoto" Target="../media/hdphoto12.wdp"/><Relationship Id="rId4" Type="http://schemas.openxmlformats.org/officeDocument/2006/relationships/image" Target="../media/image57.png"/><Relationship Id="rId9" Type="http://schemas.openxmlformats.org/officeDocument/2006/relationships/image" Target="../media/image6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1.png"/><Relationship Id="rId7" Type="http://schemas.openxmlformats.org/officeDocument/2006/relationships/image" Target="../media/image65.jp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g"/><Relationship Id="rId5" Type="http://schemas.openxmlformats.org/officeDocument/2006/relationships/image" Target="../media/image63.jpg"/><Relationship Id="rId4" Type="http://schemas.openxmlformats.org/officeDocument/2006/relationships/image" Target="../media/image62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microsoft.com/office/2007/relationships/hdphoto" Target="../media/hdphoto28.wdp"/><Relationship Id="rId3" Type="http://schemas.openxmlformats.org/officeDocument/2006/relationships/image" Target="../media/image67.png"/><Relationship Id="rId7" Type="http://schemas.openxmlformats.org/officeDocument/2006/relationships/image" Target="../media/image70.png"/><Relationship Id="rId12" Type="http://schemas.openxmlformats.org/officeDocument/2006/relationships/image" Target="../media/image72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11" Type="http://schemas.microsoft.com/office/2007/relationships/hdphoto" Target="../media/hdphoto27.wdp"/><Relationship Id="rId5" Type="http://schemas.openxmlformats.org/officeDocument/2006/relationships/image" Target="../media/image68.jpg"/><Relationship Id="rId10" Type="http://schemas.openxmlformats.org/officeDocument/2006/relationships/image" Target="../media/image71.png"/><Relationship Id="rId4" Type="http://schemas.microsoft.com/office/2007/relationships/hdphoto" Target="../media/hdphoto26.wdp"/><Relationship Id="rId9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30.wdp"/><Relationship Id="rId13" Type="http://schemas.openxmlformats.org/officeDocument/2006/relationships/image" Target="../media/image79.png"/><Relationship Id="rId3" Type="http://schemas.openxmlformats.org/officeDocument/2006/relationships/image" Target="../media/image73.png"/><Relationship Id="rId7" Type="http://schemas.openxmlformats.org/officeDocument/2006/relationships/image" Target="../media/image75.png"/><Relationship Id="rId12" Type="http://schemas.openxmlformats.org/officeDocument/2006/relationships/image" Target="../media/image78.pn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77.png"/><Relationship Id="rId5" Type="http://schemas.openxmlformats.org/officeDocument/2006/relationships/image" Target="../media/image74.png"/><Relationship Id="rId10" Type="http://schemas.microsoft.com/office/2007/relationships/hdphoto" Target="../media/hdphoto31.wdp"/><Relationship Id="rId4" Type="http://schemas.microsoft.com/office/2007/relationships/hdphoto" Target="../media/hdphoto29.wdp"/><Relationship Id="rId9" Type="http://schemas.openxmlformats.org/officeDocument/2006/relationships/image" Target="../media/image76.png"/><Relationship Id="rId14" Type="http://schemas.openxmlformats.org/officeDocument/2006/relationships/image" Target="../media/image8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13" Type="http://schemas.openxmlformats.org/officeDocument/2006/relationships/image" Target="../media/image90.png"/><Relationship Id="rId18" Type="http://schemas.openxmlformats.org/officeDocument/2006/relationships/image" Target="../media/image93.png"/><Relationship Id="rId3" Type="http://schemas.openxmlformats.org/officeDocument/2006/relationships/audio" Target="../media/audio1.wav"/><Relationship Id="rId7" Type="http://schemas.openxmlformats.org/officeDocument/2006/relationships/image" Target="../media/image84.png"/><Relationship Id="rId12" Type="http://schemas.openxmlformats.org/officeDocument/2006/relationships/image" Target="../media/image89.jpg"/><Relationship Id="rId1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6" Type="http://schemas.microsoft.com/office/2007/relationships/hdphoto" Target="../media/hdphoto32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3.png"/><Relationship Id="rId11" Type="http://schemas.openxmlformats.org/officeDocument/2006/relationships/image" Target="../media/image88.jpg"/><Relationship Id="rId5" Type="http://schemas.openxmlformats.org/officeDocument/2006/relationships/image" Target="../media/image82.gif"/><Relationship Id="rId15" Type="http://schemas.openxmlformats.org/officeDocument/2006/relationships/image" Target="../media/image92.png"/><Relationship Id="rId10" Type="http://schemas.openxmlformats.org/officeDocument/2006/relationships/image" Target="../media/image87.jpeg"/><Relationship Id="rId19" Type="http://schemas.openxmlformats.org/officeDocument/2006/relationships/image" Target="../media/image94.jpg"/><Relationship Id="rId4" Type="http://schemas.openxmlformats.org/officeDocument/2006/relationships/image" Target="../media/image81.png"/><Relationship Id="rId9" Type="http://schemas.openxmlformats.org/officeDocument/2006/relationships/image" Target="../media/image86.png"/><Relationship Id="rId14" Type="http://schemas.openxmlformats.org/officeDocument/2006/relationships/image" Target="../media/image91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13" Type="http://schemas.openxmlformats.org/officeDocument/2006/relationships/image" Target="../media/image10.png"/><Relationship Id="rId3" Type="http://schemas.openxmlformats.org/officeDocument/2006/relationships/image" Target="../media/image22.png"/><Relationship Id="rId7" Type="http://schemas.openxmlformats.org/officeDocument/2006/relationships/image" Target="../media/image97.gif"/><Relationship Id="rId12" Type="http://schemas.openxmlformats.org/officeDocument/2006/relationships/image" Target="../media/image102.png"/><Relationship Id="rId17" Type="http://schemas.openxmlformats.org/officeDocument/2006/relationships/image" Target="../media/image106.jpg"/><Relationship Id="rId2" Type="http://schemas.openxmlformats.org/officeDocument/2006/relationships/image" Target="../media/image66.png"/><Relationship Id="rId16" Type="http://schemas.openxmlformats.org/officeDocument/2006/relationships/image" Target="../media/image10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jpg"/><Relationship Id="rId11" Type="http://schemas.openxmlformats.org/officeDocument/2006/relationships/image" Target="../media/image101.png"/><Relationship Id="rId5" Type="http://schemas.microsoft.com/office/2007/relationships/hdphoto" Target="../media/hdphoto33.wdp"/><Relationship Id="rId15" Type="http://schemas.openxmlformats.org/officeDocument/2006/relationships/image" Target="../media/image104.png"/><Relationship Id="rId10" Type="http://schemas.openxmlformats.org/officeDocument/2006/relationships/image" Target="../media/image100.png"/><Relationship Id="rId4" Type="http://schemas.openxmlformats.org/officeDocument/2006/relationships/image" Target="../media/image95.png"/><Relationship Id="rId9" Type="http://schemas.openxmlformats.org/officeDocument/2006/relationships/image" Target="../media/image99.png"/><Relationship Id="rId14" Type="http://schemas.openxmlformats.org/officeDocument/2006/relationships/image" Target="../media/image103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jpeg"/><Relationship Id="rId3" Type="http://schemas.openxmlformats.org/officeDocument/2006/relationships/image" Target="../media/image81.png"/><Relationship Id="rId7" Type="http://schemas.openxmlformats.org/officeDocument/2006/relationships/image" Target="../media/image8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10" Type="http://schemas.openxmlformats.org/officeDocument/2006/relationships/image" Target="../media/image10.png"/><Relationship Id="rId4" Type="http://schemas.openxmlformats.org/officeDocument/2006/relationships/image" Target="../media/image82.gif"/><Relationship Id="rId9" Type="http://schemas.openxmlformats.org/officeDocument/2006/relationships/image" Target="../media/image107.jp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jpeg"/><Relationship Id="rId13" Type="http://schemas.openxmlformats.org/officeDocument/2006/relationships/image" Target="../media/image110.png"/><Relationship Id="rId3" Type="http://schemas.openxmlformats.org/officeDocument/2006/relationships/image" Target="../media/image81.png"/><Relationship Id="rId7" Type="http://schemas.openxmlformats.org/officeDocument/2006/relationships/image" Target="../media/image86.png"/><Relationship Id="rId12" Type="http://schemas.microsoft.com/office/2007/relationships/hdphoto" Target="../media/hdphoto35.wdp"/><Relationship Id="rId1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11" Type="http://schemas.openxmlformats.org/officeDocument/2006/relationships/image" Target="../media/image109.png"/><Relationship Id="rId5" Type="http://schemas.openxmlformats.org/officeDocument/2006/relationships/image" Target="../media/image83.png"/><Relationship Id="rId15" Type="http://schemas.microsoft.com/office/2007/relationships/hdphoto" Target="../media/hdphoto36.wdp"/><Relationship Id="rId10" Type="http://schemas.microsoft.com/office/2007/relationships/hdphoto" Target="../media/hdphoto34.wdp"/><Relationship Id="rId4" Type="http://schemas.openxmlformats.org/officeDocument/2006/relationships/image" Target="../media/image82.gif"/><Relationship Id="rId9" Type="http://schemas.openxmlformats.org/officeDocument/2006/relationships/image" Target="../media/image108.png"/><Relationship Id="rId14" Type="http://schemas.openxmlformats.org/officeDocument/2006/relationships/image" Target="../media/image11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jpeg"/><Relationship Id="rId13" Type="http://schemas.openxmlformats.org/officeDocument/2006/relationships/image" Target="../media/image115.png"/><Relationship Id="rId18" Type="http://schemas.openxmlformats.org/officeDocument/2006/relationships/image" Target="../media/image68.jpg"/><Relationship Id="rId3" Type="http://schemas.openxmlformats.org/officeDocument/2006/relationships/image" Target="../media/image81.png"/><Relationship Id="rId7" Type="http://schemas.openxmlformats.org/officeDocument/2006/relationships/image" Target="../media/image86.png"/><Relationship Id="rId12" Type="http://schemas.microsoft.com/office/2007/relationships/hdphoto" Target="../media/hdphoto34.wdp"/><Relationship Id="rId17" Type="http://schemas.openxmlformats.org/officeDocument/2006/relationships/image" Target="../media/image112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118.png"/><Relationship Id="rId20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11" Type="http://schemas.openxmlformats.org/officeDocument/2006/relationships/image" Target="../media/image114.png"/><Relationship Id="rId5" Type="http://schemas.openxmlformats.org/officeDocument/2006/relationships/image" Target="../media/image83.png"/><Relationship Id="rId15" Type="http://schemas.openxmlformats.org/officeDocument/2006/relationships/image" Target="../media/image117.jpeg"/><Relationship Id="rId10" Type="http://schemas.microsoft.com/office/2007/relationships/hdphoto" Target="../media/hdphoto35.wdp"/><Relationship Id="rId19" Type="http://schemas.openxmlformats.org/officeDocument/2006/relationships/image" Target="../media/image119.jpg"/><Relationship Id="rId4" Type="http://schemas.openxmlformats.org/officeDocument/2006/relationships/image" Target="../media/image82.gif"/><Relationship Id="rId9" Type="http://schemas.openxmlformats.org/officeDocument/2006/relationships/image" Target="../media/image113.png"/><Relationship Id="rId14" Type="http://schemas.openxmlformats.org/officeDocument/2006/relationships/image" Target="../media/image116.jpe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png"/><Relationship Id="rId13" Type="http://schemas.openxmlformats.org/officeDocument/2006/relationships/image" Target="../media/image127.png"/><Relationship Id="rId18" Type="http://schemas.openxmlformats.org/officeDocument/2006/relationships/image" Target="../media/image130.png"/><Relationship Id="rId3" Type="http://schemas.openxmlformats.org/officeDocument/2006/relationships/image" Target="../media/image121.jpg"/><Relationship Id="rId21" Type="http://schemas.microsoft.com/office/2007/relationships/hdphoto" Target="../media/hdphoto43.wdp"/><Relationship Id="rId7" Type="http://schemas.microsoft.com/office/2007/relationships/hdphoto" Target="../media/hdphoto38.wdp"/><Relationship Id="rId12" Type="http://schemas.microsoft.com/office/2007/relationships/hdphoto" Target="../media/hdphoto40.wdp"/><Relationship Id="rId17" Type="http://schemas.openxmlformats.org/officeDocument/2006/relationships/image" Target="../media/image129.jpg"/><Relationship Id="rId2" Type="http://schemas.openxmlformats.org/officeDocument/2006/relationships/image" Target="../media/image120.jpg"/><Relationship Id="rId16" Type="http://schemas.openxmlformats.org/officeDocument/2006/relationships/image" Target="../media/image10.png"/><Relationship Id="rId20" Type="http://schemas.openxmlformats.org/officeDocument/2006/relationships/image" Target="../media/image1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3.png"/><Relationship Id="rId11" Type="http://schemas.openxmlformats.org/officeDocument/2006/relationships/image" Target="../media/image126.png"/><Relationship Id="rId5" Type="http://schemas.microsoft.com/office/2007/relationships/hdphoto" Target="../media/hdphoto37.wdp"/><Relationship Id="rId15" Type="http://schemas.openxmlformats.org/officeDocument/2006/relationships/image" Target="../media/image128.png"/><Relationship Id="rId23" Type="http://schemas.microsoft.com/office/2007/relationships/hdphoto" Target="../media/hdphoto15.wdp"/><Relationship Id="rId10" Type="http://schemas.microsoft.com/office/2007/relationships/hdphoto" Target="../media/hdphoto39.wdp"/><Relationship Id="rId19" Type="http://schemas.microsoft.com/office/2007/relationships/hdphoto" Target="../media/hdphoto42.wdp"/><Relationship Id="rId4" Type="http://schemas.openxmlformats.org/officeDocument/2006/relationships/image" Target="../media/image122.png"/><Relationship Id="rId9" Type="http://schemas.openxmlformats.org/officeDocument/2006/relationships/image" Target="../media/image125.png"/><Relationship Id="rId14" Type="http://schemas.microsoft.com/office/2007/relationships/hdphoto" Target="../media/hdphoto41.wdp"/><Relationship Id="rId22" Type="http://schemas.openxmlformats.org/officeDocument/2006/relationships/image" Target="../media/image132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45.wdp"/><Relationship Id="rId13" Type="http://schemas.openxmlformats.org/officeDocument/2006/relationships/image" Target="../media/image140.png"/><Relationship Id="rId18" Type="http://schemas.openxmlformats.org/officeDocument/2006/relationships/image" Target="../media/image143.png"/><Relationship Id="rId3" Type="http://schemas.openxmlformats.org/officeDocument/2006/relationships/image" Target="../media/image134.jpeg"/><Relationship Id="rId21" Type="http://schemas.openxmlformats.org/officeDocument/2006/relationships/image" Target="../media/image145.png"/><Relationship Id="rId7" Type="http://schemas.openxmlformats.org/officeDocument/2006/relationships/image" Target="../media/image136.png"/><Relationship Id="rId12" Type="http://schemas.openxmlformats.org/officeDocument/2006/relationships/image" Target="../media/image139.jpg"/><Relationship Id="rId17" Type="http://schemas.openxmlformats.org/officeDocument/2006/relationships/image" Target="../media/image142.jpg"/><Relationship Id="rId2" Type="http://schemas.openxmlformats.org/officeDocument/2006/relationships/image" Target="../media/image133.png"/><Relationship Id="rId16" Type="http://schemas.microsoft.com/office/2007/relationships/hdphoto" Target="../media/hdphoto47.wdp"/><Relationship Id="rId20" Type="http://schemas.microsoft.com/office/2007/relationships/hdphoto" Target="../media/hdphoto48.wdp"/><Relationship Id="rId1" Type="http://schemas.openxmlformats.org/officeDocument/2006/relationships/slideLayout" Target="../slideLayouts/slideLayout2.xml"/><Relationship Id="rId6" Type="http://schemas.microsoft.com/office/2007/relationships/hdphoto" Target="../media/hdphoto44.wdp"/><Relationship Id="rId11" Type="http://schemas.openxmlformats.org/officeDocument/2006/relationships/image" Target="../media/image10.png"/><Relationship Id="rId5" Type="http://schemas.openxmlformats.org/officeDocument/2006/relationships/image" Target="../media/image135.png"/><Relationship Id="rId15" Type="http://schemas.openxmlformats.org/officeDocument/2006/relationships/image" Target="../media/image141.png"/><Relationship Id="rId10" Type="http://schemas.openxmlformats.org/officeDocument/2006/relationships/image" Target="../media/image138.png"/><Relationship Id="rId19" Type="http://schemas.openxmlformats.org/officeDocument/2006/relationships/image" Target="../media/image144.png"/><Relationship Id="rId4" Type="http://schemas.openxmlformats.org/officeDocument/2006/relationships/image" Target="../media/image19.png"/><Relationship Id="rId9" Type="http://schemas.openxmlformats.org/officeDocument/2006/relationships/image" Target="../media/image137.png"/><Relationship Id="rId14" Type="http://schemas.microsoft.com/office/2007/relationships/hdphoto" Target="../media/hdphoto46.wdp"/><Relationship Id="rId22" Type="http://schemas.microsoft.com/office/2007/relationships/hdphoto" Target="../media/hdphoto49.wdp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34.wdp"/><Relationship Id="rId13" Type="http://schemas.openxmlformats.org/officeDocument/2006/relationships/image" Target="../media/image149.png"/><Relationship Id="rId18" Type="http://schemas.microsoft.com/office/2007/relationships/hdphoto" Target="../media/hdphoto51.wdp"/><Relationship Id="rId3" Type="http://schemas.openxmlformats.org/officeDocument/2006/relationships/diagramLayout" Target="../diagrams/layout3.xml"/><Relationship Id="rId7" Type="http://schemas.openxmlformats.org/officeDocument/2006/relationships/image" Target="../media/image146.png"/><Relationship Id="rId12" Type="http://schemas.openxmlformats.org/officeDocument/2006/relationships/image" Target="../media/image10.png"/><Relationship Id="rId17" Type="http://schemas.openxmlformats.org/officeDocument/2006/relationships/image" Target="../media/image152.png"/><Relationship Id="rId2" Type="http://schemas.openxmlformats.org/officeDocument/2006/relationships/diagramData" Target="../diagrams/data3.xml"/><Relationship Id="rId16" Type="http://schemas.openxmlformats.org/officeDocument/2006/relationships/image" Target="../media/image151.png"/><Relationship Id="rId20" Type="http://schemas.microsoft.com/office/2007/relationships/hdphoto" Target="../media/hdphoto25.wdp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openxmlformats.org/officeDocument/2006/relationships/image" Target="../media/image148.png"/><Relationship Id="rId5" Type="http://schemas.openxmlformats.org/officeDocument/2006/relationships/diagramColors" Target="../diagrams/colors3.xml"/><Relationship Id="rId15" Type="http://schemas.openxmlformats.org/officeDocument/2006/relationships/image" Target="../media/image150.png"/><Relationship Id="rId10" Type="http://schemas.openxmlformats.org/officeDocument/2006/relationships/image" Target="../media/image147.png"/><Relationship Id="rId19" Type="http://schemas.openxmlformats.org/officeDocument/2006/relationships/image" Target="../media/image153.png"/><Relationship Id="rId4" Type="http://schemas.openxmlformats.org/officeDocument/2006/relationships/diagramQuickStyle" Target="../diagrams/quickStyle3.xml"/><Relationship Id="rId9" Type="http://schemas.openxmlformats.org/officeDocument/2006/relationships/image" Target="../media/image118.png"/><Relationship Id="rId14" Type="http://schemas.microsoft.com/office/2007/relationships/hdphoto" Target="../media/hdphoto50.wdp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44.wdp"/><Relationship Id="rId13" Type="http://schemas.microsoft.com/office/2007/relationships/hdphoto" Target="../media/hdphoto42.wdp"/><Relationship Id="rId3" Type="http://schemas.openxmlformats.org/officeDocument/2006/relationships/image" Target="../media/image155.png"/><Relationship Id="rId7" Type="http://schemas.openxmlformats.org/officeDocument/2006/relationships/image" Target="../media/image156.png"/><Relationship Id="rId12" Type="http://schemas.openxmlformats.org/officeDocument/2006/relationships/image" Target="../media/image160.png"/><Relationship Id="rId2" Type="http://schemas.openxmlformats.org/officeDocument/2006/relationships/image" Target="../media/image15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9.jpg"/><Relationship Id="rId5" Type="http://schemas.openxmlformats.org/officeDocument/2006/relationships/image" Target="../media/image22.png"/><Relationship Id="rId10" Type="http://schemas.openxmlformats.org/officeDocument/2006/relationships/image" Target="../media/image158.png"/><Relationship Id="rId4" Type="http://schemas.microsoft.com/office/2007/relationships/hdphoto" Target="../media/hdphoto52.wdp"/><Relationship Id="rId9" Type="http://schemas.openxmlformats.org/officeDocument/2006/relationships/image" Target="../media/image15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3.png"/><Relationship Id="rId13" Type="http://schemas.openxmlformats.org/officeDocument/2006/relationships/image" Target="../media/image166.png"/><Relationship Id="rId18" Type="http://schemas.microsoft.com/office/2007/relationships/hdphoto" Target="../media/hdphoto11.wdp"/><Relationship Id="rId26" Type="http://schemas.openxmlformats.org/officeDocument/2006/relationships/image" Target="../media/image173.png"/><Relationship Id="rId3" Type="http://schemas.microsoft.com/office/2007/relationships/hdphoto" Target="../media/hdphoto37.wdp"/><Relationship Id="rId21" Type="http://schemas.openxmlformats.org/officeDocument/2006/relationships/image" Target="../media/image170.png"/><Relationship Id="rId34" Type="http://schemas.openxmlformats.org/officeDocument/2006/relationships/image" Target="../media/image177.png"/><Relationship Id="rId7" Type="http://schemas.openxmlformats.org/officeDocument/2006/relationships/image" Target="../media/image10.png"/><Relationship Id="rId12" Type="http://schemas.microsoft.com/office/2007/relationships/hdphoto" Target="../media/hdphoto30.wdp"/><Relationship Id="rId17" Type="http://schemas.openxmlformats.org/officeDocument/2006/relationships/image" Target="../media/image168.png"/><Relationship Id="rId25" Type="http://schemas.microsoft.com/office/2007/relationships/hdphoto" Target="../media/hdphoto57.wdp"/><Relationship Id="rId33" Type="http://schemas.microsoft.com/office/2007/relationships/hdphoto" Target="../media/hdphoto60.wdp"/><Relationship Id="rId38" Type="http://schemas.microsoft.com/office/2007/relationships/hdphoto" Target="../media/hdphoto62.wdp"/><Relationship Id="rId2" Type="http://schemas.openxmlformats.org/officeDocument/2006/relationships/image" Target="../media/image122.png"/><Relationship Id="rId16" Type="http://schemas.microsoft.com/office/2007/relationships/hdphoto" Target="../media/hdphoto55.wdp"/><Relationship Id="rId20" Type="http://schemas.microsoft.com/office/2007/relationships/hdphoto" Target="../media/hdphoto56.wdp"/><Relationship Id="rId29" Type="http://schemas.microsoft.com/office/2007/relationships/hdphoto" Target="../media/hdphoto58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2.jpg"/><Relationship Id="rId11" Type="http://schemas.openxmlformats.org/officeDocument/2006/relationships/image" Target="../media/image165.png"/><Relationship Id="rId24" Type="http://schemas.openxmlformats.org/officeDocument/2006/relationships/image" Target="../media/image172.png"/><Relationship Id="rId32" Type="http://schemas.openxmlformats.org/officeDocument/2006/relationships/image" Target="../media/image176.png"/><Relationship Id="rId37" Type="http://schemas.openxmlformats.org/officeDocument/2006/relationships/image" Target="../media/image179.png"/><Relationship Id="rId5" Type="http://schemas.openxmlformats.org/officeDocument/2006/relationships/image" Target="../media/image161.png"/><Relationship Id="rId15" Type="http://schemas.openxmlformats.org/officeDocument/2006/relationships/image" Target="../media/image167.png"/><Relationship Id="rId23" Type="http://schemas.microsoft.com/office/2007/relationships/hdphoto" Target="../media/hdphoto1.wdp"/><Relationship Id="rId28" Type="http://schemas.openxmlformats.org/officeDocument/2006/relationships/image" Target="../media/image174.png"/><Relationship Id="rId36" Type="http://schemas.openxmlformats.org/officeDocument/2006/relationships/image" Target="../media/image178.png"/><Relationship Id="rId10" Type="http://schemas.openxmlformats.org/officeDocument/2006/relationships/image" Target="../media/image164.png"/><Relationship Id="rId19" Type="http://schemas.openxmlformats.org/officeDocument/2006/relationships/image" Target="../media/image169.png"/><Relationship Id="rId31" Type="http://schemas.microsoft.com/office/2007/relationships/hdphoto" Target="../media/hdphoto59.wdp"/><Relationship Id="rId4" Type="http://schemas.openxmlformats.org/officeDocument/2006/relationships/image" Target="../media/image22.png"/><Relationship Id="rId9" Type="http://schemas.microsoft.com/office/2007/relationships/hdphoto" Target="../media/hdphoto53.wdp"/><Relationship Id="rId14" Type="http://schemas.microsoft.com/office/2007/relationships/hdphoto" Target="../media/hdphoto54.wdp"/><Relationship Id="rId22" Type="http://schemas.openxmlformats.org/officeDocument/2006/relationships/image" Target="../media/image171.png"/><Relationship Id="rId27" Type="http://schemas.microsoft.com/office/2007/relationships/hdphoto" Target="../media/hdphoto51.wdp"/><Relationship Id="rId30" Type="http://schemas.openxmlformats.org/officeDocument/2006/relationships/image" Target="../media/image175.png"/><Relationship Id="rId35" Type="http://schemas.microsoft.com/office/2007/relationships/hdphoto" Target="../media/hdphoto61.wdp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89.gif"/><Relationship Id="rId18" Type="http://schemas.openxmlformats.org/officeDocument/2006/relationships/image" Target="../media/image192.png"/><Relationship Id="rId3" Type="http://schemas.openxmlformats.org/officeDocument/2006/relationships/image" Target="../media/image181.png"/><Relationship Id="rId7" Type="http://schemas.openxmlformats.org/officeDocument/2006/relationships/image" Target="../media/image185.png"/><Relationship Id="rId12" Type="http://schemas.openxmlformats.org/officeDocument/2006/relationships/image" Target="../media/image188.png"/><Relationship Id="rId17" Type="http://schemas.microsoft.com/office/2007/relationships/hdphoto" Target="../media/hdphoto65.wdp"/><Relationship Id="rId2" Type="http://schemas.openxmlformats.org/officeDocument/2006/relationships/image" Target="../media/image180.png"/><Relationship Id="rId16" Type="http://schemas.openxmlformats.org/officeDocument/2006/relationships/image" Target="../media/image191.png"/><Relationship Id="rId20" Type="http://schemas.microsoft.com/office/2007/relationships/hdphoto" Target="../media/hdphoto66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4.png"/><Relationship Id="rId11" Type="http://schemas.openxmlformats.org/officeDocument/2006/relationships/image" Target="../media/image187.png"/><Relationship Id="rId5" Type="http://schemas.openxmlformats.org/officeDocument/2006/relationships/image" Target="../media/image183.png"/><Relationship Id="rId15" Type="http://schemas.microsoft.com/office/2007/relationships/hdphoto" Target="../media/hdphoto64.wdp"/><Relationship Id="rId10" Type="http://schemas.microsoft.com/office/2007/relationships/hdphoto" Target="../media/hdphoto63.wdp"/><Relationship Id="rId19" Type="http://schemas.openxmlformats.org/officeDocument/2006/relationships/image" Target="../media/image193.png"/><Relationship Id="rId4" Type="http://schemas.openxmlformats.org/officeDocument/2006/relationships/image" Target="../media/image182.png"/><Relationship Id="rId9" Type="http://schemas.openxmlformats.org/officeDocument/2006/relationships/image" Target="../media/image186.png"/><Relationship Id="rId14" Type="http://schemas.openxmlformats.org/officeDocument/2006/relationships/image" Target="../media/image190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hdphoto" Target="../media/hdphoto68.wdp"/><Relationship Id="rId13" Type="http://schemas.openxmlformats.org/officeDocument/2006/relationships/image" Target="../media/image200.png"/><Relationship Id="rId18" Type="http://schemas.microsoft.com/office/2007/relationships/hdphoto" Target="../media/hdphoto72.wdp"/><Relationship Id="rId26" Type="http://schemas.openxmlformats.org/officeDocument/2006/relationships/image" Target="../media/image207.png"/><Relationship Id="rId3" Type="http://schemas.openxmlformats.org/officeDocument/2006/relationships/image" Target="../media/image195.png"/><Relationship Id="rId21" Type="http://schemas.microsoft.com/office/2007/relationships/hdphoto" Target="../media/hdphoto73.wdp"/><Relationship Id="rId34" Type="http://schemas.openxmlformats.org/officeDocument/2006/relationships/image" Target="../media/image211.png"/><Relationship Id="rId7" Type="http://schemas.openxmlformats.org/officeDocument/2006/relationships/image" Target="../media/image197.png"/><Relationship Id="rId12" Type="http://schemas.microsoft.com/office/2007/relationships/hdphoto" Target="../media/hdphoto5.wdp"/><Relationship Id="rId17" Type="http://schemas.openxmlformats.org/officeDocument/2006/relationships/image" Target="../media/image202.png"/><Relationship Id="rId25" Type="http://schemas.microsoft.com/office/2007/relationships/hdphoto" Target="../media/hdphoto74.wdp"/><Relationship Id="rId33" Type="http://schemas.microsoft.com/office/2007/relationships/hdphoto" Target="../media/hdphoto78.wdp"/><Relationship Id="rId2" Type="http://schemas.openxmlformats.org/officeDocument/2006/relationships/image" Target="../media/image194.jpg"/><Relationship Id="rId16" Type="http://schemas.microsoft.com/office/2007/relationships/hdphoto" Target="../media/hdphoto71.wdp"/><Relationship Id="rId20" Type="http://schemas.openxmlformats.org/officeDocument/2006/relationships/image" Target="../media/image204.png"/><Relationship Id="rId29" Type="http://schemas.microsoft.com/office/2007/relationships/hdphoto" Target="../media/hdphoto76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199.png"/><Relationship Id="rId24" Type="http://schemas.openxmlformats.org/officeDocument/2006/relationships/image" Target="../media/image206.png"/><Relationship Id="rId32" Type="http://schemas.openxmlformats.org/officeDocument/2006/relationships/image" Target="../media/image210.png"/><Relationship Id="rId5" Type="http://schemas.microsoft.com/office/2007/relationships/hdphoto" Target="../media/hdphoto67.wdp"/><Relationship Id="rId15" Type="http://schemas.openxmlformats.org/officeDocument/2006/relationships/image" Target="../media/image201.png"/><Relationship Id="rId23" Type="http://schemas.openxmlformats.org/officeDocument/2006/relationships/image" Target="../media/image10.png"/><Relationship Id="rId28" Type="http://schemas.openxmlformats.org/officeDocument/2006/relationships/image" Target="../media/image208.png"/><Relationship Id="rId10" Type="http://schemas.microsoft.com/office/2007/relationships/hdphoto" Target="../media/hdphoto69.wdp"/><Relationship Id="rId19" Type="http://schemas.openxmlformats.org/officeDocument/2006/relationships/image" Target="../media/image203.png"/><Relationship Id="rId31" Type="http://schemas.microsoft.com/office/2007/relationships/hdphoto" Target="../media/hdphoto77.wdp"/><Relationship Id="rId4" Type="http://schemas.openxmlformats.org/officeDocument/2006/relationships/image" Target="../media/image196.png"/><Relationship Id="rId9" Type="http://schemas.openxmlformats.org/officeDocument/2006/relationships/image" Target="../media/image198.png"/><Relationship Id="rId14" Type="http://schemas.microsoft.com/office/2007/relationships/hdphoto" Target="../media/hdphoto70.wdp"/><Relationship Id="rId22" Type="http://schemas.openxmlformats.org/officeDocument/2006/relationships/image" Target="../media/image205.png"/><Relationship Id="rId27" Type="http://schemas.microsoft.com/office/2007/relationships/hdphoto" Target="../media/hdphoto75.wdp"/><Relationship Id="rId30" Type="http://schemas.openxmlformats.org/officeDocument/2006/relationships/image" Target="../media/image209.png"/><Relationship Id="rId35" Type="http://schemas.microsoft.com/office/2007/relationships/hdphoto" Target="../media/hdphoto79.wdp"/></Relationships>
</file>

<file path=ppt/slides/_rels/slide27.xml.rels><?xml version="1.0" encoding="UTF-8" standalone="yes"?>
<Relationships xmlns="http://schemas.openxmlformats.org/package/2006/relationships"><Relationship Id="rId8" Type="http://schemas.microsoft.com/office/2007/relationships/hdphoto" Target="../media/hdphoto68.wdp"/><Relationship Id="rId13" Type="http://schemas.openxmlformats.org/officeDocument/2006/relationships/image" Target="../media/image200.png"/><Relationship Id="rId18" Type="http://schemas.microsoft.com/office/2007/relationships/hdphoto" Target="../media/hdphoto72.wdp"/><Relationship Id="rId26" Type="http://schemas.openxmlformats.org/officeDocument/2006/relationships/image" Target="../media/image214.png"/><Relationship Id="rId39" Type="http://schemas.microsoft.com/office/2007/relationships/hdphoto" Target="../media/hdphoto79.wdp"/><Relationship Id="rId3" Type="http://schemas.openxmlformats.org/officeDocument/2006/relationships/image" Target="../media/image212.png"/><Relationship Id="rId21" Type="http://schemas.microsoft.com/office/2007/relationships/hdphoto" Target="../media/hdphoto73.wdp"/><Relationship Id="rId34" Type="http://schemas.openxmlformats.org/officeDocument/2006/relationships/image" Target="../media/image207.png"/><Relationship Id="rId7" Type="http://schemas.openxmlformats.org/officeDocument/2006/relationships/image" Target="../media/image197.png"/><Relationship Id="rId12" Type="http://schemas.microsoft.com/office/2007/relationships/hdphoto" Target="../media/hdphoto5.wdp"/><Relationship Id="rId17" Type="http://schemas.openxmlformats.org/officeDocument/2006/relationships/image" Target="../media/image202.png"/><Relationship Id="rId25" Type="http://schemas.microsoft.com/office/2007/relationships/hdphoto" Target="../media/hdphoto80.wdp"/><Relationship Id="rId33" Type="http://schemas.microsoft.com/office/2007/relationships/hdphoto" Target="../media/hdphoto74.wdp"/><Relationship Id="rId38" Type="http://schemas.openxmlformats.org/officeDocument/2006/relationships/image" Target="../media/image211.png"/><Relationship Id="rId2" Type="http://schemas.openxmlformats.org/officeDocument/2006/relationships/image" Target="../media/image194.jpg"/><Relationship Id="rId16" Type="http://schemas.microsoft.com/office/2007/relationships/hdphoto" Target="../media/hdphoto71.wdp"/><Relationship Id="rId20" Type="http://schemas.openxmlformats.org/officeDocument/2006/relationships/image" Target="../media/image204.png"/><Relationship Id="rId29" Type="http://schemas.microsoft.com/office/2007/relationships/hdphoto" Target="../media/hdphoto82.wd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11" Type="http://schemas.openxmlformats.org/officeDocument/2006/relationships/image" Target="../media/image199.png"/><Relationship Id="rId24" Type="http://schemas.openxmlformats.org/officeDocument/2006/relationships/image" Target="../media/image213.png"/><Relationship Id="rId32" Type="http://schemas.openxmlformats.org/officeDocument/2006/relationships/image" Target="../media/image206.png"/><Relationship Id="rId37" Type="http://schemas.microsoft.com/office/2007/relationships/hdphoto" Target="../media/hdphoto78.wdp"/><Relationship Id="rId5" Type="http://schemas.microsoft.com/office/2007/relationships/hdphoto" Target="../media/hdphoto67.wdp"/><Relationship Id="rId15" Type="http://schemas.openxmlformats.org/officeDocument/2006/relationships/image" Target="../media/image201.png"/><Relationship Id="rId23" Type="http://schemas.openxmlformats.org/officeDocument/2006/relationships/image" Target="../media/image10.png"/><Relationship Id="rId28" Type="http://schemas.openxmlformats.org/officeDocument/2006/relationships/image" Target="../media/image215.png"/><Relationship Id="rId36" Type="http://schemas.openxmlformats.org/officeDocument/2006/relationships/image" Target="../media/image210.png"/><Relationship Id="rId10" Type="http://schemas.microsoft.com/office/2007/relationships/hdphoto" Target="../media/hdphoto69.wdp"/><Relationship Id="rId19" Type="http://schemas.openxmlformats.org/officeDocument/2006/relationships/image" Target="../media/image203.png"/><Relationship Id="rId31" Type="http://schemas.microsoft.com/office/2007/relationships/hdphoto" Target="../media/hdphoto83.wdp"/><Relationship Id="rId4" Type="http://schemas.openxmlformats.org/officeDocument/2006/relationships/image" Target="../media/image196.png"/><Relationship Id="rId9" Type="http://schemas.openxmlformats.org/officeDocument/2006/relationships/image" Target="../media/image198.png"/><Relationship Id="rId14" Type="http://schemas.microsoft.com/office/2007/relationships/hdphoto" Target="../media/hdphoto70.wdp"/><Relationship Id="rId22" Type="http://schemas.openxmlformats.org/officeDocument/2006/relationships/image" Target="../media/image205.png"/><Relationship Id="rId27" Type="http://schemas.microsoft.com/office/2007/relationships/hdphoto" Target="../media/hdphoto81.wdp"/><Relationship Id="rId30" Type="http://schemas.openxmlformats.org/officeDocument/2006/relationships/image" Target="../media/image216.png"/><Relationship Id="rId35" Type="http://schemas.microsoft.com/office/2007/relationships/hdphoto" Target="../media/hdphoto75.wdp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13.png"/><Relationship Id="rId18" Type="http://schemas.openxmlformats.org/officeDocument/2006/relationships/image" Target="../media/image198.png"/><Relationship Id="rId26" Type="http://schemas.openxmlformats.org/officeDocument/2006/relationships/image" Target="../media/image200.png"/><Relationship Id="rId39" Type="http://schemas.microsoft.com/office/2007/relationships/hdphoto" Target="../media/hdphoto75.wdp"/><Relationship Id="rId3" Type="http://schemas.openxmlformats.org/officeDocument/2006/relationships/image" Target="../media/image217.png"/><Relationship Id="rId21" Type="http://schemas.microsoft.com/office/2007/relationships/hdphoto" Target="../media/hdphoto86.wdp"/><Relationship Id="rId34" Type="http://schemas.openxmlformats.org/officeDocument/2006/relationships/image" Target="../media/image202.png"/><Relationship Id="rId7" Type="http://schemas.openxmlformats.org/officeDocument/2006/relationships/image" Target="../media/image219.png"/><Relationship Id="rId12" Type="http://schemas.microsoft.com/office/2007/relationships/hdphoto" Target="../media/hdphoto82.wdp"/><Relationship Id="rId17" Type="http://schemas.openxmlformats.org/officeDocument/2006/relationships/image" Target="../media/image212.png"/><Relationship Id="rId25" Type="http://schemas.microsoft.com/office/2007/relationships/hdphoto" Target="../media/hdphoto87.wdp"/><Relationship Id="rId33" Type="http://schemas.microsoft.com/office/2007/relationships/hdphoto" Target="../media/hdphoto67.wdp"/><Relationship Id="rId38" Type="http://schemas.openxmlformats.org/officeDocument/2006/relationships/image" Target="../media/image207.png"/><Relationship Id="rId2" Type="http://schemas.openxmlformats.org/officeDocument/2006/relationships/image" Target="../media/image194.jpg"/><Relationship Id="rId16" Type="http://schemas.microsoft.com/office/2007/relationships/hdphoto" Target="../media/hdphoto81.wdp"/><Relationship Id="rId20" Type="http://schemas.openxmlformats.org/officeDocument/2006/relationships/image" Target="../media/image220.png"/><Relationship Id="rId29" Type="http://schemas.openxmlformats.org/officeDocument/2006/relationships/image" Target="../media/image10.png"/><Relationship Id="rId41" Type="http://schemas.microsoft.com/office/2007/relationships/hdphoto" Target="../media/hdphoto78.wdp"/><Relationship Id="rId1" Type="http://schemas.openxmlformats.org/officeDocument/2006/relationships/slideLayout" Target="../slideLayouts/slideLayout2.xml"/><Relationship Id="rId6" Type="http://schemas.microsoft.com/office/2007/relationships/hdphoto" Target="../media/hdphoto85.wdp"/><Relationship Id="rId11" Type="http://schemas.openxmlformats.org/officeDocument/2006/relationships/image" Target="../media/image215.png"/><Relationship Id="rId24" Type="http://schemas.openxmlformats.org/officeDocument/2006/relationships/image" Target="../media/image221.png"/><Relationship Id="rId32" Type="http://schemas.openxmlformats.org/officeDocument/2006/relationships/image" Target="../media/image205.png"/><Relationship Id="rId37" Type="http://schemas.microsoft.com/office/2007/relationships/hdphoto" Target="../media/hdphoto83.wdp"/><Relationship Id="rId40" Type="http://schemas.openxmlformats.org/officeDocument/2006/relationships/image" Target="../media/image210.png"/><Relationship Id="rId5" Type="http://schemas.openxmlformats.org/officeDocument/2006/relationships/image" Target="../media/image218.png"/><Relationship Id="rId15" Type="http://schemas.openxmlformats.org/officeDocument/2006/relationships/image" Target="../media/image214.png"/><Relationship Id="rId23" Type="http://schemas.microsoft.com/office/2007/relationships/hdphoto" Target="../media/hdphoto5.wdp"/><Relationship Id="rId28" Type="http://schemas.openxmlformats.org/officeDocument/2006/relationships/image" Target="../media/image222.png"/><Relationship Id="rId36" Type="http://schemas.openxmlformats.org/officeDocument/2006/relationships/image" Target="../media/image216.png"/><Relationship Id="rId10" Type="http://schemas.microsoft.com/office/2007/relationships/hdphoto" Target="../media/hdphoto68.wdp"/><Relationship Id="rId19" Type="http://schemas.microsoft.com/office/2007/relationships/hdphoto" Target="../media/hdphoto69.wdp"/><Relationship Id="rId31" Type="http://schemas.microsoft.com/office/2007/relationships/hdphoto" Target="../media/hdphoto71.wdp"/><Relationship Id="rId4" Type="http://schemas.microsoft.com/office/2007/relationships/hdphoto" Target="../media/hdphoto84.wdp"/><Relationship Id="rId9" Type="http://schemas.openxmlformats.org/officeDocument/2006/relationships/image" Target="../media/image197.png"/><Relationship Id="rId14" Type="http://schemas.microsoft.com/office/2007/relationships/hdphoto" Target="../media/hdphoto80.wdp"/><Relationship Id="rId22" Type="http://schemas.openxmlformats.org/officeDocument/2006/relationships/image" Target="../media/image199.png"/><Relationship Id="rId27" Type="http://schemas.microsoft.com/office/2007/relationships/hdphoto" Target="../media/hdphoto70.wdp"/><Relationship Id="rId30" Type="http://schemas.openxmlformats.org/officeDocument/2006/relationships/image" Target="../media/image201.png"/><Relationship Id="rId35" Type="http://schemas.microsoft.com/office/2007/relationships/hdphoto" Target="../media/hdphoto72.wdp"/></Relationships>
</file>

<file path=ppt/slides/_rels/slide2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97.png"/><Relationship Id="rId18" Type="http://schemas.openxmlformats.org/officeDocument/2006/relationships/image" Target="../media/image213.png"/><Relationship Id="rId26" Type="http://schemas.openxmlformats.org/officeDocument/2006/relationships/image" Target="../media/image212.png"/><Relationship Id="rId39" Type="http://schemas.openxmlformats.org/officeDocument/2006/relationships/image" Target="../media/image228.png"/><Relationship Id="rId3" Type="http://schemas.openxmlformats.org/officeDocument/2006/relationships/image" Target="../media/image223.png"/><Relationship Id="rId21" Type="http://schemas.microsoft.com/office/2007/relationships/hdphoto" Target="../media/hdphoto81.wdp"/><Relationship Id="rId34" Type="http://schemas.microsoft.com/office/2007/relationships/hdphoto" Target="../media/hdphoto87.wdp"/><Relationship Id="rId42" Type="http://schemas.microsoft.com/office/2007/relationships/hdphoto" Target="../media/hdphoto91.wdp"/><Relationship Id="rId47" Type="http://schemas.openxmlformats.org/officeDocument/2006/relationships/image" Target="../media/image231.png"/><Relationship Id="rId50" Type="http://schemas.microsoft.com/office/2007/relationships/hdphoto" Target="../media/hdphoto75.wdp"/><Relationship Id="rId7" Type="http://schemas.openxmlformats.org/officeDocument/2006/relationships/image" Target="../media/image218.png"/><Relationship Id="rId12" Type="http://schemas.microsoft.com/office/2007/relationships/hdphoto" Target="../media/hdphoto72.wdp"/><Relationship Id="rId17" Type="http://schemas.microsoft.com/office/2007/relationships/hdphoto" Target="../media/hdphoto82.wdp"/><Relationship Id="rId25" Type="http://schemas.microsoft.com/office/2007/relationships/hdphoto" Target="../media/hdphoto33.wdp"/><Relationship Id="rId33" Type="http://schemas.openxmlformats.org/officeDocument/2006/relationships/image" Target="../media/image221.png"/><Relationship Id="rId38" Type="http://schemas.openxmlformats.org/officeDocument/2006/relationships/image" Target="../media/image227.png"/><Relationship Id="rId46" Type="http://schemas.microsoft.com/office/2007/relationships/hdphoto" Target="../media/hdphoto92.wdp"/><Relationship Id="rId2" Type="http://schemas.openxmlformats.org/officeDocument/2006/relationships/image" Target="../media/image194.jpg"/><Relationship Id="rId16" Type="http://schemas.openxmlformats.org/officeDocument/2006/relationships/image" Target="../media/image215.png"/><Relationship Id="rId20" Type="http://schemas.openxmlformats.org/officeDocument/2006/relationships/image" Target="../media/image214.png"/><Relationship Id="rId29" Type="http://schemas.openxmlformats.org/officeDocument/2006/relationships/image" Target="../media/image220.png"/><Relationship Id="rId41" Type="http://schemas.openxmlformats.org/officeDocument/2006/relationships/image" Target="../media/image229.png"/><Relationship Id="rId1" Type="http://schemas.openxmlformats.org/officeDocument/2006/relationships/slideLayout" Target="../slideLayouts/slideLayout2.xml"/><Relationship Id="rId6" Type="http://schemas.microsoft.com/office/2007/relationships/hdphoto" Target="../media/hdphoto84.wdp"/><Relationship Id="rId11" Type="http://schemas.openxmlformats.org/officeDocument/2006/relationships/image" Target="../media/image202.png"/><Relationship Id="rId24" Type="http://schemas.openxmlformats.org/officeDocument/2006/relationships/image" Target="../media/image226.png"/><Relationship Id="rId32" Type="http://schemas.microsoft.com/office/2007/relationships/hdphoto" Target="../media/hdphoto5.wdp"/><Relationship Id="rId37" Type="http://schemas.openxmlformats.org/officeDocument/2006/relationships/image" Target="../media/image222.png"/><Relationship Id="rId40" Type="http://schemas.microsoft.com/office/2007/relationships/hdphoto" Target="../media/hdphoto90.wdp"/><Relationship Id="rId45" Type="http://schemas.openxmlformats.org/officeDocument/2006/relationships/image" Target="../media/image230.png"/><Relationship Id="rId5" Type="http://schemas.openxmlformats.org/officeDocument/2006/relationships/image" Target="../media/image217.png"/><Relationship Id="rId15" Type="http://schemas.openxmlformats.org/officeDocument/2006/relationships/image" Target="../media/image224.png"/><Relationship Id="rId23" Type="http://schemas.microsoft.com/office/2007/relationships/hdphoto" Target="../media/hdphoto89.wdp"/><Relationship Id="rId28" Type="http://schemas.microsoft.com/office/2007/relationships/hdphoto" Target="../media/hdphoto69.wdp"/><Relationship Id="rId36" Type="http://schemas.microsoft.com/office/2007/relationships/hdphoto" Target="../media/hdphoto70.wdp"/><Relationship Id="rId49" Type="http://schemas.openxmlformats.org/officeDocument/2006/relationships/image" Target="../media/image207.png"/><Relationship Id="rId10" Type="http://schemas.openxmlformats.org/officeDocument/2006/relationships/image" Target="../media/image22.png"/><Relationship Id="rId19" Type="http://schemas.microsoft.com/office/2007/relationships/hdphoto" Target="../media/hdphoto80.wdp"/><Relationship Id="rId31" Type="http://schemas.openxmlformats.org/officeDocument/2006/relationships/image" Target="../media/image199.png"/><Relationship Id="rId44" Type="http://schemas.microsoft.com/office/2007/relationships/hdphoto" Target="../media/hdphoto83.wdp"/><Relationship Id="rId52" Type="http://schemas.microsoft.com/office/2007/relationships/hdphoto" Target="../media/hdphoto78.wdp"/><Relationship Id="rId4" Type="http://schemas.microsoft.com/office/2007/relationships/hdphoto" Target="../media/hdphoto88.wdp"/><Relationship Id="rId9" Type="http://schemas.openxmlformats.org/officeDocument/2006/relationships/image" Target="../media/image219.png"/><Relationship Id="rId14" Type="http://schemas.microsoft.com/office/2007/relationships/hdphoto" Target="../media/hdphoto68.wdp"/><Relationship Id="rId22" Type="http://schemas.openxmlformats.org/officeDocument/2006/relationships/image" Target="../media/image225.png"/><Relationship Id="rId27" Type="http://schemas.openxmlformats.org/officeDocument/2006/relationships/image" Target="../media/image198.png"/><Relationship Id="rId30" Type="http://schemas.microsoft.com/office/2007/relationships/hdphoto" Target="../media/hdphoto86.wdp"/><Relationship Id="rId35" Type="http://schemas.openxmlformats.org/officeDocument/2006/relationships/image" Target="../media/image200.png"/><Relationship Id="rId43" Type="http://schemas.openxmlformats.org/officeDocument/2006/relationships/image" Target="../media/image216.png"/><Relationship Id="rId48" Type="http://schemas.openxmlformats.org/officeDocument/2006/relationships/image" Target="../media/image10.png"/><Relationship Id="rId8" Type="http://schemas.microsoft.com/office/2007/relationships/hdphoto" Target="../media/hdphoto85.wdp"/><Relationship Id="rId51" Type="http://schemas.openxmlformats.org/officeDocument/2006/relationships/image" Target="../media/image210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microsoft.com/office/2007/relationships/hdphoto" Target="../media/hdphoto6.wdp"/><Relationship Id="rId5" Type="http://schemas.openxmlformats.org/officeDocument/2006/relationships/image" Target="../media/image18.png"/><Relationship Id="rId10" Type="http://schemas.openxmlformats.org/officeDocument/2006/relationships/image" Target="../media/image21.png"/><Relationship Id="rId4" Type="http://schemas.openxmlformats.org/officeDocument/2006/relationships/image" Target="../media/image17.png"/><Relationship Id="rId9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97.png"/><Relationship Id="rId18" Type="http://schemas.openxmlformats.org/officeDocument/2006/relationships/image" Target="../media/image213.png"/><Relationship Id="rId26" Type="http://schemas.microsoft.com/office/2007/relationships/hdphoto" Target="../media/hdphoto69.wdp"/><Relationship Id="rId39" Type="http://schemas.openxmlformats.org/officeDocument/2006/relationships/image" Target="../media/image216.png"/><Relationship Id="rId21" Type="http://schemas.microsoft.com/office/2007/relationships/hdphoto" Target="../media/hdphoto81.wdp"/><Relationship Id="rId34" Type="http://schemas.microsoft.com/office/2007/relationships/hdphoto" Target="../media/hdphoto70.wdp"/><Relationship Id="rId42" Type="http://schemas.openxmlformats.org/officeDocument/2006/relationships/image" Target="../media/image207.png"/><Relationship Id="rId47" Type="http://schemas.microsoft.com/office/2007/relationships/hdphoto" Target="../media/hdphoto94.wdp"/><Relationship Id="rId50" Type="http://schemas.openxmlformats.org/officeDocument/2006/relationships/image" Target="../media/image235.png"/><Relationship Id="rId55" Type="http://schemas.openxmlformats.org/officeDocument/2006/relationships/image" Target="../media/image237.png"/><Relationship Id="rId63" Type="http://schemas.openxmlformats.org/officeDocument/2006/relationships/image" Target="../media/image231.png"/><Relationship Id="rId7" Type="http://schemas.openxmlformats.org/officeDocument/2006/relationships/image" Target="../media/image218.png"/><Relationship Id="rId2" Type="http://schemas.openxmlformats.org/officeDocument/2006/relationships/image" Target="../media/image194.jpg"/><Relationship Id="rId16" Type="http://schemas.openxmlformats.org/officeDocument/2006/relationships/image" Target="../media/image215.png"/><Relationship Id="rId20" Type="http://schemas.openxmlformats.org/officeDocument/2006/relationships/image" Target="../media/image214.png"/><Relationship Id="rId29" Type="http://schemas.openxmlformats.org/officeDocument/2006/relationships/image" Target="../media/image199.png"/><Relationship Id="rId41" Type="http://schemas.openxmlformats.org/officeDocument/2006/relationships/image" Target="../media/image10.png"/><Relationship Id="rId54" Type="http://schemas.microsoft.com/office/2007/relationships/hdphoto" Target="../media/hdphoto96.wdp"/><Relationship Id="rId62" Type="http://schemas.microsoft.com/office/2007/relationships/hdphoto" Target="../media/hdphoto91.wdp"/><Relationship Id="rId1" Type="http://schemas.openxmlformats.org/officeDocument/2006/relationships/slideLayout" Target="../slideLayouts/slideLayout2.xml"/><Relationship Id="rId6" Type="http://schemas.microsoft.com/office/2007/relationships/hdphoto" Target="../media/hdphoto84.wdp"/><Relationship Id="rId11" Type="http://schemas.openxmlformats.org/officeDocument/2006/relationships/image" Target="../media/image202.png"/><Relationship Id="rId24" Type="http://schemas.openxmlformats.org/officeDocument/2006/relationships/image" Target="../media/image212.png"/><Relationship Id="rId32" Type="http://schemas.microsoft.com/office/2007/relationships/hdphoto" Target="../media/hdphoto87.wdp"/><Relationship Id="rId37" Type="http://schemas.openxmlformats.org/officeDocument/2006/relationships/image" Target="../media/image228.png"/><Relationship Id="rId40" Type="http://schemas.microsoft.com/office/2007/relationships/hdphoto" Target="../media/hdphoto83.wdp"/><Relationship Id="rId45" Type="http://schemas.microsoft.com/office/2007/relationships/hdphoto" Target="../media/hdphoto93.wdp"/><Relationship Id="rId53" Type="http://schemas.openxmlformats.org/officeDocument/2006/relationships/image" Target="../media/image236.png"/><Relationship Id="rId58" Type="http://schemas.microsoft.com/office/2007/relationships/hdphoto" Target="../media/hdphoto33.wdp"/><Relationship Id="rId5" Type="http://schemas.openxmlformats.org/officeDocument/2006/relationships/image" Target="../media/image217.png"/><Relationship Id="rId15" Type="http://schemas.openxmlformats.org/officeDocument/2006/relationships/image" Target="../media/image224.png"/><Relationship Id="rId23" Type="http://schemas.microsoft.com/office/2007/relationships/hdphoto" Target="../media/hdphoto89.wdp"/><Relationship Id="rId28" Type="http://schemas.microsoft.com/office/2007/relationships/hdphoto" Target="../media/hdphoto86.wdp"/><Relationship Id="rId36" Type="http://schemas.openxmlformats.org/officeDocument/2006/relationships/image" Target="../media/image227.png"/><Relationship Id="rId49" Type="http://schemas.microsoft.com/office/2007/relationships/hdphoto" Target="../media/hdphoto95.wdp"/><Relationship Id="rId57" Type="http://schemas.openxmlformats.org/officeDocument/2006/relationships/image" Target="../media/image226.png"/><Relationship Id="rId61" Type="http://schemas.openxmlformats.org/officeDocument/2006/relationships/image" Target="../media/image229.png"/><Relationship Id="rId10" Type="http://schemas.openxmlformats.org/officeDocument/2006/relationships/image" Target="../media/image22.png"/><Relationship Id="rId19" Type="http://schemas.microsoft.com/office/2007/relationships/hdphoto" Target="../media/hdphoto80.wdp"/><Relationship Id="rId31" Type="http://schemas.openxmlformats.org/officeDocument/2006/relationships/image" Target="../media/image221.png"/><Relationship Id="rId44" Type="http://schemas.openxmlformats.org/officeDocument/2006/relationships/image" Target="../media/image232.png"/><Relationship Id="rId52" Type="http://schemas.microsoft.com/office/2007/relationships/hdphoto" Target="../media/hdphoto78.wdp"/><Relationship Id="rId60" Type="http://schemas.microsoft.com/office/2007/relationships/hdphoto" Target="../media/hdphoto92.wdp"/><Relationship Id="rId4" Type="http://schemas.microsoft.com/office/2007/relationships/hdphoto" Target="../media/hdphoto88.wdp"/><Relationship Id="rId9" Type="http://schemas.openxmlformats.org/officeDocument/2006/relationships/image" Target="../media/image219.png"/><Relationship Id="rId14" Type="http://schemas.microsoft.com/office/2007/relationships/hdphoto" Target="../media/hdphoto68.wdp"/><Relationship Id="rId22" Type="http://schemas.openxmlformats.org/officeDocument/2006/relationships/image" Target="../media/image225.png"/><Relationship Id="rId27" Type="http://schemas.openxmlformats.org/officeDocument/2006/relationships/image" Target="../media/image220.png"/><Relationship Id="rId30" Type="http://schemas.microsoft.com/office/2007/relationships/hdphoto" Target="../media/hdphoto5.wdp"/><Relationship Id="rId35" Type="http://schemas.openxmlformats.org/officeDocument/2006/relationships/image" Target="../media/image222.png"/><Relationship Id="rId43" Type="http://schemas.microsoft.com/office/2007/relationships/hdphoto" Target="../media/hdphoto75.wdp"/><Relationship Id="rId48" Type="http://schemas.openxmlformats.org/officeDocument/2006/relationships/image" Target="../media/image234.png"/><Relationship Id="rId56" Type="http://schemas.microsoft.com/office/2007/relationships/hdphoto" Target="../media/hdphoto97.wdp"/><Relationship Id="rId8" Type="http://schemas.microsoft.com/office/2007/relationships/hdphoto" Target="../media/hdphoto85.wdp"/><Relationship Id="rId51" Type="http://schemas.openxmlformats.org/officeDocument/2006/relationships/image" Target="../media/image210.png"/><Relationship Id="rId3" Type="http://schemas.openxmlformats.org/officeDocument/2006/relationships/image" Target="../media/image223.png"/><Relationship Id="rId12" Type="http://schemas.microsoft.com/office/2007/relationships/hdphoto" Target="../media/hdphoto72.wdp"/><Relationship Id="rId17" Type="http://schemas.microsoft.com/office/2007/relationships/hdphoto" Target="../media/hdphoto82.wdp"/><Relationship Id="rId25" Type="http://schemas.openxmlformats.org/officeDocument/2006/relationships/image" Target="../media/image198.png"/><Relationship Id="rId33" Type="http://schemas.openxmlformats.org/officeDocument/2006/relationships/image" Target="../media/image200.png"/><Relationship Id="rId38" Type="http://schemas.microsoft.com/office/2007/relationships/hdphoto" Target="../media/hdphoto90.wdp"/><Relationship Id="rId46" Type="http://schemas.openxmlformats.org/officeDocument/2006/relationships/image" Target="../media/image233.png"/><Relationship Id="rId59" Type="http://schemas.openxmlformats.org/officeDocument/2006/relationships/image" Target="../media/image23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9.png"/><Relationship Id="rId2" Type="http://schemas.openxmlformats.org/officeDocument/2006/relationships/image" Target="../media/image23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240.jpg"/><Relationship Id="rId4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1.png"/><Relationship Id="rId4" Type="http://schemas.openxmlformats.org/officeDocument/2006/relationships/image" Target="../media/image242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6.png"/><Relationship Id="rId13" Type="http://schemas.openxmlformats.org/officeDocument/2006/relationships/image" Target="../media/image249.jpg"/><Relationship Id="rId18" Type="http://schemas.microsoft.com/office/2007/relationships/hdphoto" Target="../media/hdphoto101.wdp"/><Relationship Id="rId3" Type="http://schemas.openxmlformats.org/officeDocument/2006/relationships/image" Target="../media/image22.png"/><Relationship Id="rId7" Type="http://schemas.microsoft.com/office/2007/relationships/hdphoto" Target="../media/hdphoto99.wdp"/><Relationship Id="rId12" Type="http://schemas.openxmlformats.org/officeDocument/2006/relationships/image" Target="../media/image248.png"/><Relationship Id="rId17" Type="http://schemas.openxmlformats.org/officeDocument/2006/relationships/image" Target="../media/image252.png"/><Relationship Id="rId2" Type="http://schemas.openxmlformats.org/officeDocument/2006/relationships/image" Target="../media/image243.jpg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5.png"/><Relationship Id="rId11" Type="http://schemas.openxmlformats.org/officeDocument/2006/relationships/image" Target="../media/image247.png"/><Relationship Id="rId5" Type="http://schemas.microsoft.com/office/2007/relationships/hdphoto" Target="../media/hdphoto98.wdp"/><Relationship Id="rId15" Type="http://schemas.openxmlformats.org/officeDocument/2006/relationships/image" Target="../media/image251.png"/><Relationship Id="rId10" Type="http://schemas.openxmlformats.org/officeDocument/2006/relationships/image" Target="../media/image63.jpg"/><Relationship Id="rId19" Type="http://schemas.openxmlformats.org/officeDocument/2006/relationships/image" Target="../media/image253.png"/><Relationship Id="rId4" Type="http://schemas.openxmlformats.org/officeDocument/2006/relationships/image" Target="../media/image244.png"/><Relationship Id="rId9" Type="http://schemas.microsoft.com/office/2007/relationships/hdphoto" Target="../media/hdphoto100.wdp"/><Relationship Id="rId14" Type="http://schemas.openxmlformats.org/officeDocument/2006/relationships/image" Target="../media/image250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jpg"/><Relationship Id="rId13" Type="http://schemas.microsoft.com/office/2007/relationships/hdphoto" Target="../media/hdphoto102.wdp"/><Relationship Id="rId18" Type="http://schemas.microsoft.com/office/2007/relationships/hdphoto" Target="../media/hdphoto103.wdp"/><Relationship Id="rId3" Type="http://schemas.openxmlformats.org/officeDocument/2006/relationships/image" Target="../media/image94.jpg"/><Relationship Id="rId7" Type="http://schemas.openxmlformats.org/officeDocument/2006/relationships/image" Target="../media/image255.jpg"/><Relationship Id="rId12" Type="http://schemas.openxmlformats.org/officeDocument/2006/relationships/image" Target="../media/image259.png"/><Relationship Id="rId17" Type="http://schemas.openxmlformats.org/officeDocument/2006/relationships/image" Target="../media/image261.png"/><Relationship Id="rId2" Type="http://schemas.openxmlformats.org/officeDocument/2006/relationships/image" Target="../media/image22.png"/><Relationship Id="rId16" Type="http://schemas.openxmlformats.org/officeDocument/2006/relationships/image" Target="../media/image2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4.jpg"/><Relationship Id="rId11" Type="http://schemas.openxmlformats.org/officeDocument/2006/relationships/image" Target="../media/image258.jpg"/><Relationship Id="rId5" Type="http://schemas.openxmlformats.org/officeDocument/2006/relationships/image" Target="../media/image89.jpg"/><Relationship Id="rId15" Type="http://schemas.openxmlformats.org/officeDocument/2006/relationships/image" Target="../media/image10.png"/><Relationship Id="rId10" Type="http://schemas.openxmlformats.org/officeDocument/2006/relationships/image" Target="../media/image257.jpg"/><Relationship Id="rId4" Type="http://schemas.openxmlformats.org/officeDocument/2006/relationships/image" Target="../media/image88.jpg"/><Relationship Id="rId9" Type="http://schemas.openxmlformats.org/officeDocument/2006/relationships/image" Target="../media/image256.png"/><Relationship Id="rId14" Type="http://schemas.openxmlformats.org/officeDocument/2006/relationships/image" Target="../media/image93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11" Type="http://schemas.openxmlformats.org/officeDocument/2006/relationships/image" Target="../media/image8.png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image" Target="../media/image10.png"/><Relationship Id="rId18" Type="http://schemas.openxmlformats.org/officeDocument/2006/relationships/image" Target="../media/image25.png"/><Relationship Id="rId26" Type="http://schemas.openxmlformats.org/officeDocument/2006/relationships/image" Target="../media/image30.png"/><Relationship Id="rId39" Type="http://schemas.microsoft.com/office/2007/relationships/hdphoto" Target="../media/hdphoto17.wdp"/><Relationship Id="rId3" Type="http://schemas.openxmlformats.org/officeDocument/2006/relationships/diagramLayout" Target="../diagrams/layout1.xml"/><Relationship Id="rId21" Type="http://schemas.openxmlformats.org/officeDocument/2006/relationships/image" Target="../media/image27.png"/><Relationship Id="rId34" Type="http://schemas.openxmlformats.org/officeDocument/2006/relationships/image" Target="../media/image34.png"/><Relationship Id="rId42" Type="http://schemas.openxmlformats.org/officeDocument/2006/relationships/image" Target="../media/image38.png"/><Relationship Id="rId7" Type="http://schemas.openxmlformats.org/officeDocument/2006/relationships/diagramData" Target="../diagrams/data2.xml"/><Relationship Id="rId12" Type="http://schemas.openxmlformats.org/officeDocument/2006/relationships/image" Target="../media/image22.png"/><Relationship Id="rId17" Type="http://schemas.microsoft.com/office/2007/relationships/hdphoto" Target="../media/hdphoto8.wdp"/><Relationship Id="rId25" Type="http://schemas.microsoft.com/office/2007/relationships/hdphoto" Target="../media/hdphoto11.wdp"/><Relationship Id="rId33" Type="http://schemas.microsoft.com/office/2007/relationships/hdphoto" Target="../media/hdphoto14.wdp"/><Relationship Id="rId38" Type="http://schemas.openxmlformats.org/officeDocument/2006/relationships/image" Target="../media/image36.png"/><Relationship Id="rId46" Type="http://schemas.openxmlformats.org/officeDocument/2006/relationships/image" Target="../media/image40.png"/><Relationship Id="rId2" Type="http://schemas.openxmlformats.org/officeDocument/2006/relationships/diagramData" Target="../diagrams/data1.xml"/><Relationship Id="rId16" Type="http://schemas.openxmlformats.org/officeDocument/2006/relationships/image" Target="../media/image24.png"/><Relationship Id="rId20" Type="http://schemas.openxmlformats.org/officeDocument/2006/relationships/image" Target="../media/image26.png"/><Relationship Id="rId29" Type="http://schemas.microsoft.com/office/2007/relationships/hdphoto" Target="../media/hdphoto13.wdp"/><Relationship Id="rId41" Type="http://schemas.microsoft.com/office/2007/relationships/hdphoto" Target="../media/hdphoto18.wdp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24" Type="http://schemas.openxmlformats.org/officeDocument/2006/relationships/image" Target="../media/image29.png"/><Relationship Id="rId32" Type="http://schemas.openxmlformats.org/officeDocument/2006/relationships/image" Target="../media/image33.png"/><Relationship Id="rId37" Type="http://schemas.microsoft.com/office/2007/relationships/hdphoto" Target="../media/hdphoto16.wdp"/><Relationship Id="rId40" Type="http://schemas.openxmlformats.org/officeDocument/2006/relationships/image" Target="../media/image37.png"/><Relationship Id="rId45" Type="http://schemas.microsoft.com/office/2007/relationships/hdphoto" Target="../media/hdphoto20.wdp"/><Relationship Id="rId5" Type="http://schemas.openxmlformats.org/officeDocument/2006/relationships/diagramColors" Target="../diagrams/colors1.xml"/><Relationship Id="rId15" Type="http://schemas.microsoft.com/office/2007/relationships/hdphoto" Target="../media/hdphoto7.wdp"/><Relationship Id="rId23" Type="http://schemas.openxmlformats.org/officeDocument/2006/relationships/image" Target="../media/image28.png"/><Relationship Id="rId28" Type="http://schemas.openxmlformats.org/officeDocument/2006/relationships/image" Target="../media/image31.png"/><Relationship Id="rId36" Type="http://schemas.openxmlformats.org/officeDocument/2006/relationships/image" Target="../media/image35.png"/><Relationship Id="rId10" Type="http://schemas.openxmlformats.org/officeDocument/2006/relationships/diagramColors" Target="../diagrams/colors2.xml"/><Relationship Id="rId19" Type="http://schemas.microsoft.com/office/2007/relationships/hdphoto" Target="../media/hdphoto9.wdp"/><Relationship Id="rId31" Type="http://schemas.openxmlformats.org/officeDocument/2006/relationships/image" Target="../media/image32.png"/><Relationship Id="rId44" Type="http://schemas.openxmlformats.org/officeDocument/2006/relationships/image" Target="../media/image39.png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image" Target="../media/image23.png"/><Relationship Id="rId22" Type="http://schemas.microsoft.com/office/2007/relationships/hdphoto" Target="../media/hdphoto10.wdp"/><Relationship Id="rId27" Type="http://schemas.microsoft.com/office/2007/relationships/hdphoto" Target="../media/hdphoto12.wdp"/><Relationship Id="rId30" Type="http://schemas.openxmlformats.org/officeDocument/2006/relationships/image" Target="../media/image14.png"/><Relationship Id="rId35" Type="http://schemas.microsoft.com/office/2007/relationships/hdphoto" Target="../media/hdphoto15.wdp"/><Relationship Id="rId43" Type="http://schemas.microsoft.com/office/2007/relationships/hdphoto" Target="../media/hdphoto19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21.wdp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7.xml"/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Relationship Id="rId9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7" Type="http://schemas.openxmlformats.org/officeDocument/2006/relationships/image" Target="../media/image51.jp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50.jpg"/><Relationship Id="rId4" Type="http://schemas.openxmlformats.org/officeDocument/2006/relationships/image" Target="../media/image49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10.png"/><Relationship Id="rId7" Type="http://schemas.microsoft.com/office/2007/relationships/hdphoto" Target="../media/hdphoto23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microsoft.com/office/2007/relationships/hdphoto" Target="../media/hdphoto22.wdp"/><Relationship Id="rId4" Type="http://schemas.openxmlformats.org/officeDocument/2006/relationships/image" Target="../media/image52.png"/><Relationship Id="rId9" Type="http://schemas.microsoft.com/office/2007/relationships/hdphoto" Target="../media/hdphoto2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-1101390" y="2685376"/>
            <a:ext cx="10822546" cy="2387600"/>
          </a:xfrm>
        </p:spPr>
        <p:txBody>
          <a:bodyPr>
            <a:normAutofit fontScale="90000"/>
          </a:bodyPr>
          <a:lstStyle/>
          <a:p>
            <a:r>
              <a:rPr lang="ja-JP" alt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日本</a:t>
            </a:r>
            <a:r>
              <a:rPr lang="ja-JP" altLang="en-US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の高齢化社会</a:t>
            </a:r>
            <a:r>
              <a:rPr lang="ja-JP" alt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を</a:t>
            </a:r>
            <a:r>
              <a:rPr lang="en-US" altLang="ja-JP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ja-JP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ja-JP" altLang="en-US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</a:t>
            </a:r>
            <a:r>
              <a:rPr lang="ja-JP" alt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　　　　　　地域</a:t>
            </a:r>
            <a:r>
              <a:rPr lang="ja-JP" altLang="en-US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活性化ととも</a:t>
            </a:r>
            <a:r>
              <a:rPr lang="ja-JP" alt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に救う</a:t>
            </a:r>
            <a:r>
              <a:rPr lang="en-US" altLang="ja-JP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altLang="ja-JP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ja-JP" altLang="en-US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ja-JP" altLang="en-US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ja-JP" alt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　　　　　</a:t>
            </a:r>
            <a:endParaRPr kumimoji="1" lang="ja-JP" altLang="en-US" sz="8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52592" y="5597438"/>
            <a:ext cx="9144000" cy="1655762"/>
          </a:xfrm>
        </p:spPr>
        <p:txBody>
          <a:bodyPr/>
          <a:lstStyle/>
          <a:p>
            <a:r>
              <a:rPr kumimoji="1" lang="ja-JP" altLang="en-US" b="1" dirty="0" smtClean="0"/>
              <a:t>日本工学院八王子専門学校　情報ビジネス科　</a:t>
            </a:r>
            <a:r>
              <a:rPr lang="ja-JP" altLang="en-US" b="1" dirty="0"/>
              <a:t>２</a:t>
            </a:r>
            <a:r>
              <a:rPr kumimoji="1" lang="ja-JP" altLang="en-US" b="1" dirty="0" smtClean="0"/>
              <a:t>班</a:t>
            </a:r>
            <a:endParaRPr kumimoji="1" lang="en-US" altLang="ja-JP" b="1" dirty="0" smtClean="0"/>
          </a:p>
          <a:p>
            <a:r>
              <a:rPr kumimoji="1" lang="ja-JP" altLang="en-US" b="1" dirty="0" smtClean="0"/>
              <a:t>柴田隼杜　新城一生　平戸愛　蔭山理紗　藤井麻厘</a:t>
            </a:r>
            <a:endParaRPr kumimoji="1" lang="ja-JP" altLang="en-US" b="1" dirty="0"/>
          </a:p>
        </p:txBody>
      </p:sp>
      <p:grpSp>
        <p:nvGrpSpPr>
          <p:cNvPr id="4" name="グループ化 3"/>
          <p:cNvGrpSpPr/>
          <p:nvPr/>
        </p:nvGrpSpPr>
        <p:grpSpPr>
          <a:xfrm>
            <a:off x="3158447" y="102725"/>
            <a:ext cx="6287231" cy="2494908"/>
            <a:chOff x="3193996" y="437946"/>
            <a:chExt cx="5398978" cy="2009816"/>
          </a:xfrm>
        </p:grpSpPr>
        <p:pic>
          <p:nvPicPr>
            <p:cNvPr id="5" name="図 4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55782" b="98299" l="49000" r="81667">
                          <a14:foregroundMark x1="67333" y1="72449" x2="66333" y2="68027"/>
                          <a14:foregroundMark x1="66333" y1="71088" x2="67000" y2="65306"/>
                          <a14:foregroundMark x1="60000" y1="78912" x2="53000" y2="72789"/>
                          <a14:foregroundMark x1="53333" y1="72109" x2="51333" y2="72109"/>
                          <a14:foregroundMark x1="60333" y1="63265" x2="59000" y2="59184"/>
                          <a14:foregroundMark x1="54667" y1="65306" x2="52000" y2="61905"/>
                          <a14:foregroundMark x1="62000" y1="92177" x2="57667" y2="90476"/>
                          <a14:foregroundMark x1="68667" y1="81293" x2="61667" y2="82653"/>
                          <a14:backgroundMark x1="69333" y1="65646" x2="65667" y2="65306"/>
                          <a14:backgroundMark x1="58000" y1="64286" x2="56000" y2="59524"/>
                          <a14:backgroundMark x1="54333" y1="71429" x2="53000" y2="68707"/>
                          <a14:backgroundMark x1="65000" y1="67687" x2="65000" y2="6530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091" t="55073" r="13772"/>
            <a:stretch/>
          </p:blipFill>
          <p:spPr>
            <a:xfrm rot="12244393">
              <a:off x="5438863" y="444623"/>
              <a:ext cx="1533168" cy="1770037"/>
            </a:xfrm>
            <a:prstGeom prst="rect">
              <a:avLst/>
            </a:prstGeom>
          </p:spPr>
        </p:pic>
        <p:pic>
          <p:nvPicPr>
            <p:cNvPr id="6" name="図 5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9953" r="98911">
                          <a14:foregroundMark x1="64386" y1="38889" x2="90047" y2="30476"/>
                          <a14:foregroundMark x1="65008" y1="38889" x2="66719" y2="43810"/>
                          <a14:foregroundMark x1="67652" y1="45556" x2="63297" y2="47619"/>
                          <a14:foregroundMark x1="64697" y1="39841" x2="60342" y2="41587"/>
                          <a14:foregroundMark x1="58787" y1="40952" x2="58631" y2="41587"/>
                          <a14:foregroundMark x1="63297" y1="47619" x2="62053" y2="48730"/>
                          <a14:foregroundMark x1="62675" y1="47778" x2="62519" y2="49841"/>
                          <a14:backgroundMark x1="45879" y1="36508" x2="55832" y2="65397"/>
                          <a14:backgroundMark x1="91602" y1="56349" x2="79160" y2="65079"/>
                          <a14:backgroundMark x1="50855" y1="29048" x2="59409" y2="56667"/>
                          <a14:backgroundMark x1="23328" y1="33175" x2="29238" y2="59365"/>
                          <a14:backgroundMark x1="57076" y1="39524" x2="57076" y2="46190"/>
                          <a14:backgroundMark x1="90358" y1="60000" x2="88958" y2="68095"/>
                          <a14:backgroundMark x1="77138" y1="55556" x2="65941" y2="59365"/>
                          <a14:backgroundMark x1="62364" y1="43492" x2="57076" y2="44603"/>
                        </a14:backgroundRemoval>
                      </a14:imgEffect>
                    </a14:imgLayer>
                  </a14:imgProps>
                </a:ext>
              </a:extLst>
            </a:blip>
            <a:srcRect l="57587" t="18397" b="50592"/>
            <a:stretch/>
          </p:blipFill>
          <p:spPr>
            <a:xfrm rot="17017790">
              <a:off x="3366445" y="797942"/>
              <a:ext cx="1712462" cy="1226788"/>
            </a:xfrm>
            <a:prstGeom prst="rect">
              <a:avLst/>
            </a:prstGeom>
          </p:spPr>
        </p:pic>
        <p:pic>
          <p:nvPicPr>
            <p:cNvPr id="7" name="図 6"/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59" b="41746" l="44635" r="77760">
                          <a14:foregroundMark x1="53810" y1="23016" x2="51011" y2="26667"/>
                          <a14:foregroundMark x1="63297" y1="24286" x2="64697" y2="31587"/>
                          <a14:foregroundMark x1="54588" y1="32698" x2="53033" y2="37302"/>
                          <a14:foregroundMark x1="57698" y1="35238" x2="56299" y2="40317"/>
                          <a14:foregroundMark x1="53655" y1="23333" x2="46345" y2="27460"/>
                          <a14:foregroundMark x1="59253" y1="9206" x2="67963" y2="12381"/>
                          <a14:foregroundMark x1="60498" y1="7619" x2="67652" y2="9683"/>
                          <a14:foregroundMark x1="65785" y1="7143" x2="62364" y2="14921"/>
                          <a14:foregroundMark x1="63453" y1="9206" x2="60653" y2="13968"/>
                        </a14:backgroundRemoval>
                      </a14:imgEffect>
                    </a14:imgLayer>
                  </a14:imgProps>
                </a:ext>
              </a:extLst>
            </a:blip>
            <a:srcRect l="48895" r="23004" b="58570"/>
            <a:stretch/>
          </p:blipFill>
          <p:spPr>
            <a:xfrm rot="20118725">
              <a:off x="4549928" y="518147"/>
              <a:ext cx="1110851" cy="1664832"/>
            </a:xfrm>
            <a:prstGeom prst="rect">
              <a:avLst/>
            </a:prstGeom>
          </p:spPr>
        </p:pic>
        <p:pic>
          <p:nvPicPr>
            <p:cNvPr id="8" name="図 7"/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99524" l="1711" r="98134">
                          <a14:foregroundMark x1="40124" y1="57143" x2="41058" y2="58571"/>
                          <a14:foregroundMark x1="37325" y1="51111" x2="38258" y2="50000"/>
                          <a14:backgroundMark x1="45101" y1="43651" x2="87092" y2="60952"/>
                          <a14:backgroundMark x1="6687" y1="33492" x2="54588" y2="53651"/>
                          <a14:backgroundMark x1="40747" y1="49206" x2="45101" y2="60952"/>
                        </a14:backgroundRemoval>
                      </a14:imgEffect>
                    </a14:imgLayer>
                  </a14:imgProps>
                </a:ext>
              </a:extLst>
            </a:blip>
            <a:srcRect t="48931" r="57902" b="20996"/>
            <a:stretch/>
          </p:blipFill>
          <p:spPr>
            <a:xfrm rot="6781812">
              <a:off x="4830094" y="686948"/>
              <a:ext cx="1650243" cy="1152239"/>
            </a:xfrm>
            <a:prstGeom prst="rect">
              <a:avLst/>
            </a:prstGeom>
          </p:spPr>
        </p:pic>
        <p:pic>
          <p:nvPicPr>
            <p:cNvPr id="9" name="図 8"/>
            <p:cNvPicPr>
              <a:picLocks noChangeAspect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5714" b="98095" l="0" r="97823">
                          <a14:backgroundMark x1="4044" y1="31746" x2="57854" y2="54444"/>
                          <a14:backgroundMark x1="53966" y1="39048" x2="52255" y2="61587"/>
                          <a14:backgroundMark x1="62830" y1="41429" x2="36858" y2="36032"/>
                        </a14:backgroundRemoval>
                      </a14:imgEffect>
                    </a14:imgLayer>
                  </a14:imgProps>
                </a:ext>
              </a:extLst>
            </a:blip>
            <a:srcRect l="55971" t="44594" r="892" b="24088"/>
            <a:stretch/>
          </p:blipFill>
          <p:spPr>
            <a:xfrm rot="15815909">
              <a:off x="6244326" y="938581"/>
              <a:ext cx="1678209" cy="1184856"/>
            </a:xfrm>
            <a:prstGeom prst="rect">
              <a:avLst/>
            </a:prstGeom>
          </p:spPr>
        </p:pic>
        <p:pic>
          <p:nvPicPr>
            <p:cNvPr id="10" name="図 9"/>
            <p:cNvPicPr>
              <a:picLocks noChangeAspect="1"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58163" b="98639" l="26000" r="52000">
                          <a14:foregroundMark x1="50667" y1="72449" x2="45333" y2="77211"/>
                          <a14:foregroundMark x1="37000" y1="75170" x2="36000" y2="68027"/>
                          <a14:foregroundMark x1="46333" y1="65306" x2="48333" y2="61565"/>
                          <a14:foregroundMark x1="45000" y1="61224" x2="44333" y2="59864"/>
                          <a14:foregroundMark x1="47667" y1="61565" x2="48333" y2="61565"/>
                          <a14:foregroundMark x1="44000" y1="61905" x2="43667" y2="6088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449" t="58025" r="48312"/>
            <a:stretch/>
          </p:blipFill>
          <p:spPr>
            <a:xfrm rot="8294155">
              <a:off x="3193996" y="864470"/>
              <a:ext cx="971466" cy="1583292"/>
            </a:xfrm>
            <a:prstGeom prst="rect">
              <a:avLst/>
            </a:prstGeom>
          </p:spPr>
        </p:pic>
        <p:pic>
          <p:nvPicPr>
            <p:cNvPr id="11" name="図 10"/>
            <p:cNvPicPr>
              <a:picLocks noChangeAspect="1"/>
            </p:cNvPicPr>
            <p:nvPr/>
          </p:nvPicPr>
          <p:blipFill rotWithShape="1">
            <a:blip r:embed="rId11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45918" l="17667" r="56000">
                          <a14:foregroundMark x1="34333" y1="26871" x2="35000" y2="32313"/>
                          <a14:foregroundMark x1="43333" y1="22449" x2="46333" y2="26531"/>
                          <a14:foregroundMark x1="46333" y1="25850" x2="47333" y2="27211"/>
                          <a14:foregroundMark x1="46000" y1="31973" x2="48667" y2="36735"/>
                          <a14:foregroundMark x1="49000" y1="37075" x2="51000" y2="37075"/>
                          <a14:foregroundMark x1="33333" y1="16327" x2="37000" y2="18707"/>
                          <a14:foregroundMark x1="24333" y1="10884" x2="25000" y2="14966"/>
                          <a14:foregroundMark x1="37333" y1="5782" x2="40333" y2="8503"/>
                          <a14:foregroundMark x1="41333" y1="35034" x2="42000" y2="40476"/>
                          <a14:foregroundMark x1="42000" y1="40136" x2="41000" y2="40476"/>
                          <a14:foregroundMark x1="42333" y1="39456" x2="43000" y2="39456"/>
                          <a14:backgroundMark x1="52667" y1="35714" x2="50667" y2="38095"/>
                          <a14:backgroundMark x1="45000" y1="36735" x2="46000" y2="37755"/>
                          <a14:backgroundMark x1="45333" y1="35714" x2="47333" y2="3673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07" t="-51" r="44614" b="57970"/>
            <a:stretch/>
          </p:blipFill>
          <p:spPr>
            <a:xfrm rot="2729577">
              <a:off x="7056362" y="817377"/>
              <a:ext cx="1416925" cy="1656298"/>
            </a:xfrm>
            <a:prstGeom prst="rect">
              <a:avLst/>
            </a:prstGeom>
          </p:spPr>
        </p:pic>
      </p:grpSp>
      <p:sp>
        <p:nvSpPr>
          <p:cNvPr id="12" name="正方形/長方形 11"/>
          <p:cNvSpPr/>
          <p:nvPr/>
        </p:nvSpPr>
        <p:spPr>
          <a:xfrm>
            <a:off x="1602931" y="3817417"/>
            <a:ext cx="902362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シェアザワールド</a:t>
            </a:r>
            <a:endParaRPr lang="ja-JP" altLang="en-US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76695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13252" y="0"/>
            <a:ext cx="12192000" cy="93919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タイトル 4"/>
          <p:cNvSpPr>
            <a:spLocks noGrp="1"/>
          </p:cNvSpPr>
          <p:nvPr>
            <p:ph type="title"/>
          </p:nvPr>
        </p:nvSpPr>
        <p:spPr>
          <a:xfrm>
            <a:off x="851452" y="-9009"/>
            <a:ext cx="10515600" cy="936793"/>
          </a:xfrm>
        </p:spPr>
        <p:txBody>
          <a:bodyPr>
            <a:normAutofit/>
          </a:bodyPr>
          <a:lstStyle/>
          <a:p>
            <a:r>
              <a:rPr lang="ja-JP" altLang="en-US" dirty="0" smtClean="0"/>
              <a:t>解決方法</a:t>
            </a:r>
            <a:endParaRPr kumimoji="1" lang="ja-JP" altLang="en-US" dirty="0"/>
          </a:p>
        </p:txBody>
      </p:sp>
      <p:sp>
        <p:nvSpPr>
          <p:cNvPr id="26" name="右矢印 25"/>
          <p:cNvSpPr/>
          <p:nvPr/>
        </p:nvSpPr>
        <p:spPr>
          <a:xfrm>
            <a:off x="4664764" y="2378763"/>
            <a:ext cx="2955235" cy="1914938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角丸四角形 26"/>
          <p:cNvSpPr/>
          <p:nvPr/>
        </p:nvSpPr>
        <p:spPr>
          <a:xfrm>
            <a:off x="446886" y="2123139"/>
            <a:ext cx="3829878" cy="279621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4800" b="1" dirty="0" smtClean="0">
                <a:solidFill>
                  <a:srgbClr val="002060"/>
                </a:solidFill>
              </a:rPr>
              <a:t>2,232,189</a:t>
            </a:r>
            <a:r>
              <a:rPr lang="ja-JP" altLang="en-US" sz="4800" b="1" dirty="0" smtClean="0">
                <a:solidFill>
                  <a:srgbClr val="002060"/>
                </a:solidFill>
              </a:rPr>
              <a:t>人</a:t>
            </a:r>
            <a:endParaRPr kumimoji="1" lang="ja-JP" altLang="en-US" sz="4800" b="1" dirty="0">
              <a:solidFill>
                <a:srgbClr val="002060"/>
              </a:solidFill>
            </a:endParaRPr>
          </a:p>
        </p:txBody>
      </p:sp>
      <p:sp>
        <p:nvSpPr>
          <p:cNvPr id="30" name="角丸四角形 29"/>
          <p:cNvSpPr/>
          <p:nvPr/>
        </p:nvSpPr>
        <p:spPr>
          <a:xfrm>
            <a:off x="7941740" y="2123139"/>
            <a:ext cx="3829878" cy="279621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4800" b="1" dirty="0" smtClean="0">
                <a:solidFill>
                  <a:srgbClr val="002060"/>
                </a:solidFill>
              </a:rPr>
              <a:t>2,342,547</a:t>
            </a:r>
            <a:r>
              <a:rPr lang="ja-JP" altLang="en-US" sz="4800" b="1" dirty="0" smtClean="0">
                <a:solidFill>
                  <a:srgbClr val="002060"/>
                </a:solidFill>
              </a:rPr>
              <a:t>人</a:t>
            </a:r>
          </a:p>
        </p:txBody>
      </p:sp>
      <p:pic>
        <p:nvPicPr>
          <p:cNvPr id="31" name="図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7834" y="4293701"/>
            <a:ext cx="2802836" cy="2366329"/>
          </a:xfrm>
          <a:prstGeom prst="rect">
            <a:avLst/>
          </a:prstGeom>
        </p:spPr>
      </p:pic>
      <p:sp>
        <p:nvSpPr>
          <p:cNvPr id="2" name="テキスト ボックス 1"/>
          <p:cNvSpPr txBox="1"/>
          <p:nvPr/>
        </p:nvSpPr>
        <p:spPr>
          <a:xfrm>
            <a:off x="3852858" y="1062427"/>
            <a:ext cx="45790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b="1" u="sng" dirty="0"/>
              <a:t>在留外国人の数</a:t>
            </a:r>
            <a:endParaRPr kumimoji="1" lang="ja-JP" altLang="en-US" sz="4400" b="1" u="sng" dirty="0"/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470" y="-96968"/>
            <a:ext cx="1112713" cy="1112713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4598505" y="2920734"/>
            <a:ext cx="28984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ja-JP" altLang="en-US" sz="4800" b="1" dirty="0"/>
              <a:t>５％増加</a:t>
            </a:r>
          </a:p>
        </p:txBody>
      </p:sp>
    </p:spTree>
    <p:extLst>
      <p:ext uri="{BB962C8B-B14F-4D97-AF65-F5344CB8AC3E}">
        <p14:creationId xmlns:p14="http://schemas.microsoft.com/office/powerpoint/2010/main" val="2219567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0" grpId="0" animBg="1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7777" y="506398"/>
            <a:ext cx="7000891" cy="7000891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3057" cy="938865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24840" y="0"/>
            <a:ext cx="10515600" cy="938865"/>
          </a:xfrm>
        </p:spPr>
        <p:txBody>
          <a:bodyPr/>
          <a:lstStyle/>
          <a:p>
            <a:r>
              <a:rPr kumimoji="1" lang="ja-JP" altLang="en-US" dirty="0" smtClean="0"/>
              <a:t>  日本語学校</a:t>
            </a:r>
            <a:endParaRPr kumimoji="1" lang="ja-JP" altLang="en-US" dirty="0"/>
          </a:p>
        </p:txBody>
      </p:sp>
      <p:pic>
        <p:nvPicPr>
          <p:cNvPr id="5" name="コンテンツ プレースホルダー 4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776743" y="3573097"/>
            <a:ext cx="877520" cy="550971"/>
          </a:xfrm>
          <a:prstGeom prst="rect">
            <a:avLst/>
          </a:prstGeom>
        </p:spPr>
      </p:pic>
      <p:sp>
        <p:nvSpPr>
          <p:cNvPr id="8" name="角丸四角形吹き出し 7"/>
          <p:cNvSpPr/>
          <p:nvPr/>
        </p:nvSpPr>
        <p:spPr>
          <a:xfrm>
            <a:off x="6057299" y="1088415"/>
            <a:ext cx="5357611" cy="3035654"/>
          </a:xfrm>
          <a:prstGeom prst="wedgeRoundRectCallout">
            <a:avLst>
              <a:gd name="adj1" fmla="val -70025"/>
              <a:gd name="adj2" fmla="val 47898"/>
              <a:gd name="adj3" fmla="val 16667"/>
            </a:avLst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6000" b="1" u="sng" dirty="0" smtClean="0"/>
              <a:t>世界中で</a:t>
            </a:r>
            <a:endParaRPr kumimoji="1" lang="en-US" altLang="ja-JP" sz="6000" b="1" u="sng" dirty="0" smtClean="0"/>
          </a:p>
          <a:p>
            <a:pPr algn="ctr"/>
            <a:r>
              <a:rPr kumimoji="1" lang="en-US" altLang="ja-JP" sz="6000" b="1" u="sng" dirty="0" smtClean="0"/>
              <a:t>3,651,715</a:t>
            </a:r>
            <a:r>
              <a:rPr kumimoji="1" lang="ja-JP" altLang="en-US" sz="6000" b="1" u="sng" dirty="0" smtClean="0"/>
              <a:t>人</a:t>
            </a:r>
            <a:endParaRPr kumimoji="1" lang="ja-JP" altLang="en-US" sz="6000" b="1" u="sng" dirty="0"/>
          </a:p>
        </p:txBody>
      </p:sp>
      <p:pic>
        <p:nvPicPr>
          <p:cNvPr id="12" name="図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470" y="-96968"/>
            <a:ext cx="1112713" cy="1112713"/>
          </a:xfrm>
          <a:prstGeom prst="rect">
            <a:avLst/>
          </a:prstGeom>
        </p:spPr>
      </p:pic>
      <p:pic>
        <p:nvPicPr>
          <p:cNvPr id="13" name="コンテンツ プレースホルダー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6183" y="4621197"/>
            <a:ext cx="730217" cy="458484"/>
          </a:xfrm>
          <a:prstGeom prst="rect">
            <a:avLst/>
          </a:prstGeom>
        </p:spPr>
      </p:pic>
      <p:pic>
        <p:nvPicPr>
          <p:cNvPr id="14" name="コンテンツ プレースホルダー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3368" y="2199100"/>
            <a:ext cx="1371817" cy="861328"/>
          </a:xfrm>
          <a:prstGeom prst="rect">
            <a:avLst/>
          </a:prstGeom>
        </p:spPr>
      </p:pic>
      <p:pic>
        <p:nvPicPr>
          <p:cNvPr id="15" name="コンテンツ プレースホルダー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4636" y="1737589"/>
            <a:ext cx="1050056" cy="659302"/>
          </a:xfrm>
          <a:prstGeom prst="rect">
            <a:avLst/>
          </a:prstGeom>
        </p:spPr>
      </p:pic>
      <p:pic>
        <p:nvPicPr>
          <p:cNvPr id="16" name="コンテンツ プレースホルダー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75415" y="5092994"/>
            <a:ext cx="1588415" cy="997324"/>
          </a:xfrm>
          <a:prstGeom prst="rect">
            <a:avLst/>
          </a:prstGeom>
        </p:spPr>
      </p:pic>
      <p:pic>
        <p:nvPicPr>
          <p:cNvPr id="17" name="コンテンツ プレースホルダー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1292" y="1280655"/>
            <a:ext cx="1425748" cy="895189"/>
          </a:xfrm>
          <a:prstGeom prst="rect">
            <a:avLst/>
          </a:prstGeom>
        </p:spPr>
      </p:pic>
      <p:pic>
        <p:nvPicPr>
          <p:cNvPr id="18" name="コンテンツ プレースホルダー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1988" y="1539778"/>
            <a:ext cx="1289294" cy="809513"/>
          </a:xfrm>
          <a:prstGeom prst="rect">
            <a:avLst/>
          </a:prstGeom>
        </p:spPr>
      </p:pic>
      <p:pic>
        <p:nvPicPr>
          <p:cNvPr id="19" name="コンテンツ プレースホルダー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422" y="2391505"/>
            <a:ext cx="1814660" cy="1139377"/>
          </a:xfrm>
          <a:prstGeom prst="rect">
            <a:avLst/>
          </a:prstGeom>
        </p:spPr>
      </p:pic>
      <p:pic>
        <p:nvPicPr>
          <p:cNvPr id="20" name="コンテンツ プレースホルダー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52443" y="3334040"/>
            <a:ext cx="877520" cy="550971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8750" l="0" r="977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6667" y="4169682"/>
            <a:ext cx="3162475" cy="2688318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5197" y="4273619"/>
            <a:ext cx="2491580" cy="177732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8979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3114" y="4312991"/>
            <a:ext cx="1607531" cy="2460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15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938865"/>
          </a:xfrm>
          <a:prstGeom prst="rect">
            <a:avLst/>
          </a:prstGeom>
        </p:spPr>
      </p:pic>
      <p:sp>
        <p:nvSpPr>
          <p:cNvPr id="4" name="タイトル 1"/>
          <p:cNvSpPr txBox="1">
            <a:spLocks/>
          </p:cNvSpPr>
          <p:nvPr/>
        </p:nvSpPr>
        <p:spPr>
          <a:xfrm>
            <a:off x="818160" y="22570"/>
            <a:ext cx="11189814" cy="862885"/>
          </a:xfrm>
          <a:prstGeom prst="rect">
            <a:avLst/>
          </a:prstGeom>
          <a:solidFill>
            <a:srgbClr val="A7EA52">
              <a:lumMod val="60000"/>
              <a:lumOff val="40000"/>
            </a:srgb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4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ＭＳ Ｐゴシック" panose="020B0600070205080204" pitchFamily="50" charset="-128"/>
                <a:cs typeface="+mj-cs"/>
              </a:rPr>
              <a:t>プラン全体像</a:t>
            </a:r>
            <a:endParaRPr kumimoji="1" lang="ja-JP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ＭＳ Ｐゴシック" panose="020B0600070205080204" pitchFamily="50" charset="-128"/>
              <a:cs typeface="+mj-cs"/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1563" y="1116760"/>
            <a:ext cx="1313940" cy="3551188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7477" y="1147247"/>
            <a:ext cx="1395376" cy="3577887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950" y="3867005"/>
            <a:ext cx="3526729" cy="2798991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555" y="4225858"/>
            <a:ext cx="1688419" cy="2537242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0328" y="3947822"/>
            <a:ext cx="1753944" cy="2763197"/>
          </a:xfrm>
          <a:prstGeom prst="rect">
            <a:avLst/>
          </a:prstGeom>
        </p:spPr>
      </p:pic>
      <p:sp>
        <p:nvSpPr>
          <p:cNvPr id="11" name="曲折矢印 10"/>
          <p:cNvSpPr/>
          <p:nvPr/>
        </p:nvSpPr>
        <p:spPr>
          <a:xfrm>
            <a:off x="1557212" y="1871609"/>
            <a:ext cx="2888324" cy="1995395"/>
          </a:xfrm>
          <a:prstGeom prst="bentArrow">
            <a:avLst>
              <a:gd name="adj1" fmla="val 24107"/>
              <a:gd name="adj2" fmla="val 24224"/>
              <a:gd name="adj3" fmla="val 25000"/>
              <a:gd name="adj4" fmla="val 43750"/>
            </a:avLst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3" name="曲折矢印 12"/>
          <p:cNvSpPr/>
          <p:nvPr/>
        </p:nvSpPr>
        <p:spPr>
          <a:xfrm rot="5400000">
            <a:off x="8347858" y="1778849"/>
            <a:ext cx="2178884" cy="2826846"/>
          </a:xfrm>
          <a:prstGeom prst="bentArrow">
            <a:avLst>
              <a:gd name="adj1" fmla="val 24225"/>
              <a:gd name="adj2" fmla="val 24612"/>
              <a:gd name="adj3" fmla="val 25000"/>
              <a:gd name="adj4" fmla="val 43750"/>
            </a:avLst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4" name="円/楕円 13"/>
          <p:cNvSpPr/>
          <p:nvPr/>
        </p:nvSpPr>
        <p:spPr>
          <a:xfrm>
            <a:off x="546187" y="979000"/>
            <a:ext cx="2601532" cy="2549287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仕事・</a:t>
            </a:r>
            <a:endParaRPr kumimoji="1" lang="en-US" altLang="ja-JP" sz="3200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/>
            <a:r>
              <a:rPr kumimoji="1" lang="ja-JP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住居を</a:t>
            </a:r>
            <a:endParaRPr kumimoji="1" lang="en-US" altLang="ja-JP" sz="3200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/>
            <a:r>
              <a:rPr kumimoji="1" lang="ja-JP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提供</a:t>
            </a:r>
            <a:endParaRPr kumimoji="1" lang="ja-JP" altLang="en-US" sz="32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円/楕円 11"/>
          <p:cNvSpPr/>
          <p:nvPr/>
        </p:nvSpPr>
        <p:spPr>
          <a:xfrm>
            <a:off x="9013506" y="1029682"/>
            <a:ext cx="2601532" cy="2549287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触れ合い</a:t>
            </a:r>
            <a:endParaRPr kumimoji="1" lang="en-US" altLang="ja-JP" sz="3200" b="1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角丸四角形吹き出し 1"/>
          <p:cNvSpPr/>
          <p:nvPr/>
        </p:nvSpPr>
        <p:spPr>
          <a:xfrm>
            <a:off x="4274052" y="4921823"/>
            <a:ext cx="3291451" cy="1708378"/>
          </a:xfrm>
          <a:prstGeom prst="wedgeRoundRectCallout">
            <a:avLst>
              <a:gd name="adj1" fmla="val 67722"/>
              <a:gd name="adj2" fmla="val 25866"/>
              <a:gd name="adj3" fmla="val 16667"/>
            </a:avLst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200" b="1" dirty="0" smtClean="0">
                <a:solidFill>
                  <a:schemeClr val="tx1"/>
                </a:solidFill>
              </a:rPr>
              <a:t>将来的には介護</a:t>
            </a:r>
            <a:endParaRPr kumimoji="1" lang="ja-JP" altLang="en-US" sz="3200" b="1" dirty="0">
              <a:solidFill>
                <a:schemeClr val="tx1"/>
              </a:solidFill>
            </a:endParaRPr>
          </a:p>
        </p:txBody>
      </p:sp>
      <p:pic>
        <p:nvPicPr>
          <p:cNvPr id="16" name="図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470" y="-96968"/>
            <a:ext cx="1112713" cy="111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242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2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1442" y="961302"/>
            <a:ext cx="3900483" cy="3466498"/>
          </a:xfrm>
          <a:prstGeom prst="rect">
            <a:avLst/>
          </a:prstGeom>
        </p:spPr>
      </p:pic>
      <p:sp>
        <p:nvSpPr>
          <p:cNvPr id="4" name="正方形/長方形 3"/>
          <p:cNvSpPr/>
          <p:nvPr/>
        </p:nvSpPr>
        <p:spPr>
          <a:xfrm>
            <a:off x="0" y="-11767"/>
            <a:ext cx="12192000" cy="93919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タイトル 4"/>
          <p:cNvSpPr>
            <a:spLocks noGrp="1"/>
          </p:cNvSpPr>
          <p:nvPr>
            <p:ph type="title"/>
          </p:nvPr>
        </p:nvSpPr>
        <p:spPr>
          <a:xfrm>
            <a:off x="838200" y="33236"/>
            <a:ext cx="10515600" cy="936793"/>
          </a:xfrm>
        </p:spPr>
        <p:txBody>
          <a:bodyPr/>
          <a:lstStyle/>
          <a:p>
            <a:r>
              <a:rPr kumimoji="1" lang="ja-JP" altLang="en-US" dirty="0" smtClean="0"/>
              <a:t>日本に呼ぶまでの流れ</a:t>
            </a:r>
            <a:endParaRPr kumimoji="1" lang="ja-JP" altLang="en-US" dirty="0"/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527" b="100000" l="667" r="96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1962" y="4080002"/>
            <a:ext cx="2946639" cy="2787784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0508" y="4211946"/>
            <a:ext cx="2859232" cy="2551574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64" y="1395942"/>
            <a:ext cx="4463796" cy="5368119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75000" y1="16667" x2="77778" y2="12778"/>
                        <a14:foregroundMark x1="52778" y1="42778" x2="52778" y2="51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6861" y="4107680"/>
            <a:ext cx="904718" cy="1533026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470" y="-96968"/>
            <a:ext cx="1112713" cy="1112713"/>
          </a:xfrm>
          <a:prstGeom prst="rect">
            <a:avLst/>
          </a:prstGeom>
        </p:spPr>
      </p:pic>
      <p:sp>
        <p:nvSpPr>
          <p:cNvPr id="8" name="テキスト ボックス 7"/>
          <p:cNvSpPr txBox="1"/>
          <p:nvPr/>
        </p:nvSpPr>
        <p:spPr>
          <a:xfrm>
            <a:off x="7684683" y="425214"/>
            <a:ext cx="3940935" cy="315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1" lang="ja-JP" altLang="en-US" dirty="0"/>
          </a:p>
        </p:txBody>
      </p:sp>
      <p:pic>
        <p:nvPicPr>
          <p:cNvPr id="10" name="コンテンツ プレースホルダー 9"/>
          <p:cNvPicPr>
            <a:picLocks noGrp="1" noChangeAspect="1"/>
          </p:cNvPicPr>
          <p:nvPr>
            <p:ph idx="1"/>
          </p:nvPr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667" r="97667">
                        <a14:foregroundMark x1="45333" y1="22311" x2="59000" y2="17530"/>
                        <a14:foregroundMark x1="17000" y1="56972" x2="84000" y2="74900"/>
                        <a14:foregroundMark x1="57667" y1="46614" x2="40333" y2="69323"/>
                        <a14:foregroundMark x1="52000" y1="47410" x2="65333" y2="57371"/>
                        <a14:foregroundMark x1="18333" y1="59761" x2="32000" y2="65737"/>
                        <a14:foregroundMark x1="19333" y1="56972" x2="25667" y2="63347"/>
                        <a14:foregroundMark x1="69333" y1="60159" x2="66000" y2="61355"/>
                        <a14:foregroundMark x1="66000" y1="61355" x2="75000" y2="70518"/>
                        <a14:foregroundMark x1="65667" y1="33865" x2="68667" y2="322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5447" y="1362069"/>
            <a:ext cx="2475166" cy="2070889"/>
          </a:xfrm>
        </p:spPr>
      </p:pic>
      <p:sp>
        <p:nvSpPr>
          <p:cNvPr id="15" name="右矢印 14"/>
          <p:cNvSpPr/>
          <p:nvPr/>
        </p:nvSpPr>
        <p:spPr>
          <a:xfrm>
            <a:off x="8198601" y="5208600"/>
            <a:ext cx="1086339" cy="808856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7" name="グループ化 16"/>
          <p:cNvGrpSpPr/>
          <p:nvPr/>
        </p:nvGrpSpPr>
        <p:grpSpPr>
          <a:xfrm>
            <a:off x="7597816" y="771134"/>
            <a:ext cx="5050681" cy="3398764"/>
            <a:chOff x="7730189" y="1056680"/>
            <a:chExt cx="4660635" cy="3266502"/>
          </a:xfrm>
        </p:grpSpPr>
        <p:sp>
          <p:nvSpPr>
            <p:cNvPr id="6" name="角丸四角形吹き出し 5"/>
            <p:cNvSpPr/>
            <p:nvPr/>
          </p:nvSpPr>
          <p:spPr>
            <a:xfrm>
              <a:off x="7730189" y="1056680"/>
              <a:ext cx="4005143" cy="3051000"/>
            </a:xfrm>
            <a:prstGeom prst="wedgeRoundRectCallout">
              <a:avLst>
                <a:gd name="adj1" fmla="val -3333"/>
                <a:gd name="adj2" fmla="val 57621"/>
                <a:gd name="adj3" fmla="val 16667"/>
              </a:avLst>
            </a:prstGeom>
            <a:solidFill>
              <a:schemeClr val="bg1"/>
            </a:solidFill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テキスト ボックス 8"/>
            <p:cNvSpPr txBox="1"/>
            <p:nvPr/>
          </p:nvSpPr>
          <p:spPr>
            <a:xfrm>
              <a:off x="7874882" y="1214639"/>
              <a:ext cx="4515942" cy="31085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3600" b="1" dirty="0" smtClean="0">
                  <a:ln w="12700">
                    <a:solidFill>
                      <a:schemeClr val="accent1"/>
                    </a:solidFill>
                    <a:prstDash val="solid"/>
                  </a:ln>
                  <a:pattFill prst="pct50">
                    <a:fgClr>
                      <a:schemeClr val="accent1"/>
                    </a:fgClr>
                    <a:bgClr>
                      <a:schemeClr val="accent1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chemeClr val="accent1"/>
                    </a:outerShdw>
                  </a:effectLst>
                </a:rPr>
                <a:t>リフォーム</a:t>
              </a:r>
              <a:r>
                <a:rPr lang="ja-JP" altLang="en-US" sz="3600" b="1" dirty="0">
                  <a:ln w="12700">
                    <a:solidFill>
                      <a:schemeClr val="accent1"/>
                    </a:solidFill>
                    <a:prstDash val="solid"/>
                  </a:ln>
                  <a:pattFill prst="pct50">
                    <a:fgClr>
                      <a:schemeClr val="accent1"/>
                    </a:fgClr>
                    <a:bgClr>
                      <a:schemeClr val="accent1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chemeClr val="accent1"/>
                    </a:outerShdw>
                  </a:effectLst>
                </a:rPr>
                <a:t>代</a:t>
              </a:r>
              <a:r>
                <a:rPr lang="ja-JP" altLang="en-US" sz="3600" b="1" dirty="0" smtClean="0">
                  <a:ln w="12700">
                    <a:solidFill>
                      <a:schemeClr val="accent1"/>
                    </a:solidFill>
                    <a:prstDash val="solid"/>
                  </a:ln>
                  <a:pattFill prst="pct50">
                    <a:fgClr>
                      <a:schemeClr val="accent1"/>
                    </a:fgClr>
                    <a:bgClr>
                      <a:schemeClr val="accent1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chemeClr val="accent1"/>
                    </a:outerShdw>
                  </a:effectLst>
                </a:rPr>
                <a:t>の半額</a:t>
              </a:r>
              <a:endParaRPr kumimoji="1" lang="en-US" altLang="ja-JP" sz="36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endParaRPr>
            </a:p>
            <a:p>
              <a:r>
                <a:rPr kumimoji="1" lang="ja-JP" altLang="en-US" sz="8000" b="1" dirty="0" smtClean="0">
                  <a:ln w="12700">
                    <a:solidFill>
                      <a:schemeClr val="accent1"/>
                    </a:solidFill>
                    <a:prstDash val="solid"/>
                  </a:ln>
                  <a:pattFill prst="pct50">
                    <a:fgClr>
                      <a:schemeClr val="accent1"/>
                    </a:fgClr>
                    <a:bgClr>
                      <a:schemeClr val="accent1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chemeClr val="accent1"/>
                    </a:outerShdw>
                  </a:effectLst>
                </a:rPr>
                <a:t>最大</a:t>
              </a:r>
              <a:endParaRPr kumimoji="1" lang="en-US" altLang="ja-JP" sz="8000" b="1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endParaRPr>
            </a:p>
            <a:p>
              <a:r>
                <a:rPr kumimoji="1" lang="en-US" altLang="ja-JP" sz="8000" b="1" dirty="0" smtClean="0">
                  <a:ln w="12700">
                    <a:solidFill>
                      <a:schemeClr val="accent1"/>
                    </a:solidFill>
                    <a:prstDash val="solid"/>
                  </a:ln>
                  <a:pattFill prst="pct50">
                    <a:fgClr>
                      <a:schemeClr val="accent1"/>
                    </a:fgClr>
                    <a:bgClr>
                      <a:schemeClr val="accent1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chemeClr val="accent1"/>
                    </a:outerShdw>
                  </a:effectLst>
                </a:rPr>
                <a:t>100</a:t>
              </a:r>
              <a:r>
                <a:rPr kumimoji="1" lang="ja-JP" altLang="en-US" sz="8000" b="1" dirty="0" smtClean="0">
                  <a:ln w="12700">
                    <a:solidFill>
                      <a:schemeClr val="accent1"/>
                    </a:solidFill>
                    <a:prstDash val="solid"/>
                  </a:ln>
                  <a:pattFill prst="pct50">
                    <a:fgClr>
                      <a:schemeClr val="accent1"/>
                    </a:fgClr>
                    <a:bgClr>
                      <a:schemeClr val="accent1">
                        <a:lumMod val="20000"/>
                        <a:lumOff val="80000"/>
                      </a:schemeClr>
                    </a:bgClr>
                  </a:pattFill>
                  <a:effectLst>
                    <a:outerShdw dist="38100" dir="2640000" algn="bl" rotWithShape="0">
                      <a:schemeClr val="accent1"/>
                    </a:outerShdw>
                  </a:effectLst>
                </a:rPr>
                <a:t>万円</a:t>
              </a:r>
              <a:endParaRPr kumimoji="1" lang="ja-JP" altLang="en-US" sz="8000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endParaRPr>
            </a:p>
          </p:txBody>
        </p:sp>
        <p:pic>
          <p:nvPicPr>
            <p:cNvPr id="16" name="図 15"/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0" b="99134" l="0" r="97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8130" y="1916076"/>
              <a:ext cx="1496837" cy="115256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05554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2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8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図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185" y="1606496"/>
            <a:ext cx="4613665" cy="2308682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00" b="100000" l="9132" r="8949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2592" y="1608945"/>
            <a:ext cx="2198857" cy="3012133"/>
          </a:xfrm>
          <a:prstGeom prst="rect">
            <a:avLst/>
          </a:prstGeom>
        </p:spPr>
      </p:pic>
      <p:sp>
        <p:nvSpPr>
          <p:cNvPr id="4" name="正方形/長方形 3"/>
          <p:cNvSpPr/>
          <p:nvPr/>
        </p:nvSpPr>
        <p:spPr>
          <a:xfrm>
            <a:off x="1" y="-2403"/>
            <a:ext cx="12192000" cy="93919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27888" y="1152"/>
            <a:ext cx="11797047" cy="935641"/>
          </a:xfrm>
        </p:spPr>
        <p:txBody>
          <a:bodyPr>
            <a:normAutofit/>
          </a:bodyPr>
          <a:lstStyle/>
          <a:p>
            <a:r>
              <a:rPr kumimoji="1" lang="ja-JP" altLang="en-US" dirty="0" smtClean="0"/>
              <a:t>日本に呼ぶまでの流れ～高齢者への宣伝方法</a:t>
            </a:r>
            <a:endParaRPr kumimoji="1" lang="ja-JP" altLang="en-US" dirty="0"/>
          </a:p>
        </p:txBody>
      </p:sp>
      <p:pic>
        <p:nvPicPr>
          <p:cNvPr id="5" name="コンテンツ プレースホルダー 4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4777" y="2363155"/>
            <a:ext cx="5627223" cy="4515847"/>
          </a:xfr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470" y="-96968"/>
            <a:ext cx="1112713" cy="1112713"/>
          </a:xfrm>
          <a:prstGeom prst="rect">
            <a:avLst/>
          </a:prstGeom>
        </p:spPr>
      </p:pic>
      <p:sp>
        <p:nvSpPr>
          <p:cNvPr id="12" name="角丸四角形吹き出し 11"/>
          <p:cNvSpPr/>
          <p:nvPr/>
        </p:nvSpPr>
        <p:spPr>
          <a:xfrm>
            <a:off x="180304" y="1313644"/>
            <a:ext cx="6384473" cy="5267459"/>
          </a:xfrm>
          <a:prstGeom prst="wedgeRoundRectCallout">
            <a:avLst>
              <a:gd name="adj1" fmla="val 63749"/>
              <a:gd name="adj2" fmla="val 653"/>
              <a:gd name="adj3" fmla="val 16667"/>
            </a:avLst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3" name="図 12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9000" b="99000" l="2456" r="98246">
                        <a14:foregroundMark x1="46667" y1="41333" x2="65614" y2="61333"/>
                        <a14:foregroundMark x1="36491" y1="56000" x2="45965" y2="92333"/>
                        <a14:foregroundMark x1="65614" y1="79000" x2="69825" y2="90000"/>
                        <a14:foregroundMark x1="85263" y1="64333" x2="93684" y2="67000"/>
                        <a14:foregroundMark x1="13333" y1="87667" x2="23509" y2="95000"/>
                        <a14:foregroundMark x1="35789" y1="28667" x2="55088" y2="35333"/>
                        <a14:foregroundMark x1="22456" y1="46667" x2="33333" y2="54333"/>
                        <a14:backgroundMark x1="36140" y1="32667" x2="57895" y2="33667"/>
                        <a14:backgroundMark x1="38596" y1="28333" x2="64561" y2="24000"/>
                        <a14:backgroundMark x1="34737" y1="27333" x2="56140" y2="35667"/>
                        <a14:backgroundMark x1="35789" y1="29667" x2="40000" y2="32333"/>
                        <a14:backgroundMark x1="34386" y1="29333" x2="50877" y2="31333"/>
                        <a14:backgroundMark x1="34737" y1="23667" x2="57895" y2="35667"/>
                        <a14:backgroundMark x1="50526" y1="42667" x2="56140" y2="44667"/>
                        <a14:backgroundMark x1="49123" y1="43000" x2="49123" y2="45667"/>
                        <a14:backgroundMark x1="46667" y1="45333" x2="54386" y2="45667"/>
                        <a14:backgroundMark x1="46667" y1="40000" x2="52982" y2="47667"/>
                        <a14:backgroundMark x1="46316" y1="44333" x2="46316" y2="41000"/>
                        <a14:backgroundMark x1="36491" y1="24000" x2="40000" y2="34667"/>
                        <a14:backgroundMark x1="34737" y1="24333" x2="45965" y2="33667"/>
                        <a14:backgroundMark x1="27368" y1="24000" x2="41754" y2="34667"/>
                        <a14:backgroundMark x1="30526" y1="25333" x2="43509" y2="34000"/>
                        <a14:backgroundMark x1="34386" y1="24667" x2="39298" y2="34333"/>
                        <a14:backgroundMark x1="31930" y1="23333" x2="39649" y2="30333"/>
                        <a14:backgroundMark x1="39649" y1="22667" x2="41754" y2="30667"/>
                        <a14:backgroundMark x1="37193" y1="34000" x2="44912" y2="35667"/>
                        <a14:backgroundMark x1="38947" y1="22667" x2="37544" y2="31000"/>
                        <a14:backgroundMark x1="32982" y1="24000" x2="45965" y2="34000"/>
                        <a14:backgroundMark x1="39649" y1="24667" x2="39649" y2="33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197" y="1983346"/>
            <a:ext cx="3874723" cy="4425311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9147" l="0" r="100000">
                        <a14:foregroundMark x1="38034" y1="8102" x2="66026" y2="91684"/>
                        <a14:foregroundMark x1="18376" y1="68870" x2="41239" y2="73987"/>
                        <a14:foregroundMark x1="21581" y1="55011" x2="45299" y2="56930"/>
                        <a14:foregroundMark x1="29274" y1="38380" x2="36966" y2="72068"/>
                        <a14:foregroundMark x1="43162" y1="13646" x2="87179" y2="24947"/>
                        <a14:foregroundMark x1="70726" y1="20896" x2="70085" y2="64179"/>
                        <a14:foregroundMark x1="91880" y1="29211" x2="73291" y2="80171"/>
                        <a14:foregroundMark x1="11752" y1="79744" x2="63462" y2="90618"/>
                        <a14:foregroundMark x1="58761" y1="94243" x2="65598" y2="953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92756">
            <a:off x="2150125" y="3496520"/>
            <a:ext cx="899784" cy="901706"/>
          </a:xfrm>
          <a:prstGeom prst="rect">
            <a:avLst/>
          </a:prstGeom>
        </p:spPr>
      </p:pic>
      <p:sp>
        <p:nvSpPr>
          <p:cNvPr id="18" name="テキスト ボックス 17"/>
          <p:cNvSpPr txBox="1"/>
          <p:nvPr/>
        </p:nvSpPr>
        <p:spPr>
          <a:xfrm>
            <a:off x="709290" y="1740108"/>
            <a:ext cx="44787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000" b="1" dirty="0" smtClean="0">
                <a:solidFill>
                  <a:schemeClr val="bg1"/>
                </a:solidFill>
              </a:rPr>
              <a:t>Share</a:t>
            </a:r>
            <a:r>
              <a:rPr lang="ja-JP" altLang="en-US" sz="4000" b="1" dirty="0" smtClean="0">
                <a:solidFill>
                  <a:schemeClr val="bg1"/>
                </a:solidFill>
              </a:rPr>
              <a:t>　</a:t>
            </a:r>
            <a:r>
              <a:rPr lang="en-US" altLang="ja-JP" sz="4000" b="1" dirty="0" smtClean="0">
                <a:solidFill>
                  <a:schemeClr val="bg1"/>
                </a:solidFill>
              </a:rPr>
              <a:t>the world</a:t>
            </a:r>
            <a:endParaRPr kumimoji="1" lang="ja-JP" altLang="en-US" sz="4000" b="1" dirty="0">
              <a:solidFill>
                <a:schemeClr val="bg1"/>
              </a:solidFill>
            </a:endParaRPr>
          </a:p>
        </p:txBody>
      </p:sp>
      <p:pic>
        <p:nvPicPr>
          <p:cNvPr id="19" name="図 1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9113" y="4297375"/>
            <a:ext cx="238527" cy="238527"/>
          </a:xfrm>
          <a:prstGeom prst="rect">
            <a:avLst/>
          </a:prstGeom>
        </p:spPr>
      </p:pic>
      <p:pic>
        <p:nvPicPr>
          <p:cNvPr id="20" name="図 1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2017" y="5789010"/>
            <a:ext cx="263255" cy="263255"/>
          </a:xfrm>
          <a:prstGeom prst="rect">
            <a:avLst/>
          </a:prstGeom>
        </p:spPr>
      </p:pic>
      <p:pic>
        <p:nvPicPr>
          <p:cNvPr id="21" name="図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928" y="4535266"/>
            <a:ext cx="235792" cy="235792"/>
          </a:xfrm>
          <a:prstGeom prst="rect">
            <a:avLst/>
          </a:prstGeom>
        </p:spPr>
      </p:pic>
      <p:pic>
        <p:nvPicPr>
          <p:cNvPr id="22" name="図 2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245498" y="3915178"/>
            <a:ext cx="256444" cy="256444"/>
          </a:xfrm>
          <a:prstGeom prst="rect">
            <a:avLst/>
          </a:prstGeom>
        </p:spPr>
      </p:pic>
      <p:pic>
        <p:nvPicPr>
          <p:cNvPr id="23" name="図 2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234" y="5522198"/>
            <a:ext cx="266812" cy="266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8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75"/>
          <a:stretch/>
        </p:blipFill>
        <p:spPr>
          <a:xfrm>
            <a:off x="-9658" y="909666"/>
            <a:ext cx="12194979" cy="6856328"/>
          </a:xfrm>
          <a:prstGeom prst="rect">
            <a:avLst/>
          </a:prstGeom>
        </p:spPr>
      </p:pic>
      <p:sp>
        <p:nvSpPr>
          <p:cNvPr id="9" name="正方形/長方形 8"/>
          <p:cNvSpPr/>
          <p:nvPr/>
        </p:nvSpPr>
        <p:spPr>
          <a:xfrm>
            <a:off x="128872" y="2683798"/>
            <a:ext cx="12192001" cy="52407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4400" b="1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8603923" y="7271578"/>
            <a:ext cx="2743200" cy="365125"/>
          </a:xfrm>
        </p:spPr>
        <p:txBody>
          <a:bodyPr/>
          <a:lstStyle/>
          <a:p>
            <a:fld id="{13732E16-B873-476D-B728-D96DD4CAFBB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ja-JP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639086" y="1178699"/>
            <a:ext cx="5290088" cy="211810"/>
          </a:xfrm>
          <a:prstGeom prst="rect">
            <a:avLst/>
          </a:pr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339753" y="1599866"/>
            <a:ext cx="6969071" cy="251988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12" name="正方形/長方形 11"/>
          <p:cNvSpPr/>
          <p:nvPr/>
        </p:nvSpPr>
        <p:spPr>
          <a:xfrm flipV="1">
            <a:off x="6605581" y="1215238"/>
            <a:ext cx="1210942" cy="19115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867486" y="1145488"/>
            <a:ext cx="45847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100" dirty="0">
                <a:solidFill>
                  <a:prstClr val="black"/>
                </a:solidFill>
              </a:rPr>
              <a:t>https://www.sharetheworld.co.jp</a:t>
            </a:r>
            <a:endParaRPr lang="ja-JP" altLang="en-US" sz="1100" dirty="0">
              <a:solidFill>
                <a:prstClr val="black"/>
              </a:solidFill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6830206" y="1196328"/>
            <a:ext cx="16637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900" b="1" dirty="0">
                <a:solidFill>
                  <a:prstClr val="black"/>
                </a:solidFill>
              </a:rPr>
              <a:t>シェアザワールド</a:t>
            </a:r>
          </a:p>
        </p:txBody>
      </p:sp>
      <p:sp>
        <p:nvSpPr>
          <p:cNvPr id="18" name="正方形/長方形 17"/>
          <p:cNvSpPr/>
          <p:nvPr/>
        </p:nvSpPr>
        <p:spPr>
          <a:xfrm>
            <a:off x="-6678" y="1911515"/>
            <a:ext cx="12192001" cy="17742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4588798" y="2171001"/>
            <a:ext cx="52159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b="1" dirty="0">
                <a:solidFill>
                  <a:prstClr val="black"/>
                </a:solidFill>
              </a:rPr>
              <a:t>シェアザワールド</a:t>
            </a:r>
          </a:p>
        </p:txBody>
      </p:sp>
      <p:pic>
        <p:nvPicPr>
          <p:cNvPr id="23" name="図 2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81888" b="-1876"/>
          <a:stretch/>
        </p:blipFill>
        <p:spPr>
          <a:xfrm>
            <a:off x="9832855" y="3006307"/>
            <a:ext cx="550845" cy="612272"/>
          </a:xfrm>
          <a:prstGeom prst="rect">
            <a:avLst/>
          </a:prstGeom>
        </p:spPr>
      </p:pic>
      <p:sp>
        <p:nvSpPr>
          <p:cNvPr id="24" name="テキスト ボックス 23"/>
          <p:cNvSpPr txBox="1"/>
          <p:nvPr/>
        </p:nvSpPr>
        <p:spPr>
          <a:xfrm>
            <a:off x="10526379" y="3737386"/>
            <a:ext cx="15847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 dirty="0">
                <a:solidFill>
                  <a:prstClr val="black"/>
                </a:solidFill>
              </a:rPr>
              <a:t>初めてのお客様へ</a:t>
            </a:r>
            <a:r>
              <a:rPr lang="ja-JP" altLang="en-US" sz="1200" dirty="0">
                <a:solidFill>
                  <a:srgbClr val="F84800"/>
                </a:solidFill>
              </a:rPr>
              <a:t>　</a:t>
            </a:r>
            <a:endParaRPr lang="en-US" altLang="ja-JP" sz="1200" dirty="0">
              <a:solidFill>
                <a:srgbClr val="F84800"/>
              </a:solidFill>
            </a:endParaRPr>
          </a:p>
          <a:p>
            <a:endParaRPr lang="en-US" altLang="ja-JP" sz="1200" dirty="0">
              <a:solidFill>
                <a:srgbClr val="F84800"/>
              </a:solidFill>
            </a:endParaRPr>
          </a:p>
          <a:p>
            <a:endParaRPr lang="en-US" altLang="ja-JP" sz="1200" dirty="0">
              <a:solidFill>
                <a:srgbClr val="F84800"/>
              </a:solidFill>
            </a:endParaRPr>
          </a:p>
          <a:p>
            <a:r>
              <a:rPr lang="ja-JP" altLang="en-US" sz="1200" dirty="0">
                <a:solidFill>
                  <a:srgbClr val="F84800"/>
                </a:solidFill>
              </a:rPr>
              <a:t> </a:t>
            </a:r>
            <a:r>
              <a:rPr lang="ja-JP" altLang="en-US" sz="1200" dirty="0">
                <a:solidFill>
                  <a:prstClr val="black"/>
                </a:solidFill>
              </a:rPr>
              <a:t>よくあるご質問</a:t>
            </a:r>
          </a:p>
        </p:txBody>
      </p:sp>
      <p:sp>
        <p:nvSpPr>
          <p:cNvPr id="25" name="角丸四角形 24"/>
          <p:cNvSpPr/>
          <p:nvPr/>
        </p:nvSpPr>
        <p:spPr>
          <a:xfrm>
            <a:off x="9627446" y="2072697"/>
            <a:ext cx="1091846" cy="43358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dirty="0">
                <a:solidFill>
                  <a:prstClr val="black"/>
                </a:solidFill>
              </a:rPr>
              <a:t>企業情報</a:t>
            </a:r>
          </a:p>
        </p:txBody>
      </p:sp>
      <p:sp>
        <p:nvSpPr>
          <p:cNvPr id="26" name="角丸四角形 25"/>
          <p:cNvSpPr/>
          <p:nvPr/>
        </p:nvSpPr>
        <p:spPr>
          <a:xfrm>
            <a:off x="10846503" y="2070059"/>
            <a:ext cx="1338818" cy="424549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dirty="0">
                <a:solidFill>
                  <a:prstClr val="black"/>
                </a:solidFill>
              </a:rPr>
              <a:t>お問い合わせ</a:t>
            </a: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10526379" y="3044580"/>
            <a:ext cx="169682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900" dirty="0">
                <a:ln w="6600">
                  <a:noFill/>
                  <a:prstDash val="solid"/>
                </a:ln>
                <a:solidFill>
                  <a:prstClr val="black"/>
                </a:solidFill>
                <a:latin typeface="ＭＳ Ｐゴシック" panose="020B0600070205080204" pitchFamily="50" charset="-128"/>
              </a:rPr>
              <a:t>フリーダイヤル</a:t>
            </a:r>
            <a:r>
              <a:rPr lang="en-US" altLang="ja-JP" sz="900" dirty="0">
                <a:ln w="6600">
                  <a:noFill/>
                  <a:prstDash val="solid"/>
                </a:ln>
                <a:solidFill>
                  <a:prstClr val="black"/>
                </a:solidFill>
                <a:latin typeface="ＭＳ Ｐゴシック" panose="020B0600070205080204" pitchFamily="50" charset="-128"/>
              </a:rPr>
              <a:t>/</a:t>
            </a:r>
            <a:r>
              <a:rPr lang="ja-JP" altLang="en-US" sz="900" dirty="0">
                <a:ln w="6600">
                  <a:noFill/>
                  <a:prstDash val="solid"/>
                </a:ln>
                <a:solidFill>
                  <a:prstClr val="black"/>
                </a:solidFill>
                <a:latin typeface="ＭＳ Ｐゴシック" panose="020B0600070205080204" pitchFamily="50" charset="-128"/>
              </a:rPr>
              <a:t>年中無休</a:t>
            </a:r>
            <a:endParaRPr lang="en-US" altLang="ja-JP" sz="900" dirty="0">
              <a:ln w="6600">
                <a:noFill/>
                <a:prstDash val="solid"/>
              </a:ln>
              <a:solidFill>
                <a:prstClr val="black"/>
              </a:solidFill>
              <a:latin typeface="ＭＳ Ｐゴシック" panose="020B0600070205080204" pitchFamily="50" charset="-128"/>
            </a:endParaRPr>
          </a:p>
          <a:p>
            <a:r>
              <a:rPr lang="en-US" altLang="ja-JP" sz="1600" b="1" dirty="0">
                <a:ln w="6600">
                  <a:noFill/>
                  <a:prstDash val="solid"/>
                </a:ln>
                <a:solidFill>
                  <a:srgbClr val="5DCEAF"/>
                </a:solidFill>
                <a:latin typeface="ＭＳ Ｐゴシック" panose="020B0600070205080204" pitchFamily="50" charset="-128"/>
              </a:rPr>
              <a:t>0120-XXX-XXX</a:t>
            </a: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10364641" y="2673375"/>
            <a:ext cx="20751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 dirty="0">
                <a:solidFill>
                  <a:srgbClr val="F84800"/>
                </a:solidFill>
              </a:rPr>
              <a:t>  </a:t>
            </a:r>
            <a:r>
              <a:rPr lang="ja-JP" altLang="en-US" sz="1200" dirty="0">
                <a:solidFill>
                  <a:prstClr val="black"/>
                </a:solidFill>
              </a:rPr>
              <a:t>メールでのお問い合わせ</a:t>
            </a:r>
          </a:p>
        </p:txBody>
      </p:sp>
      <p:pic>
        <p:nvPicPr>
          <p:cNvPr id="49" name="図 4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359318" y="-507361"/>
            <a:ext cx="1540505" cy="1540505"/>
          </a:xfrm>
          <a:prstGeom prst="rect">
            <a:avLst/>
          </a:prstGeom>
        </p:spPr>
      </p:pic>
      <p:sp>
        <p:nvSpPr>
          <p:cNvPr id="2" name="テキスト ボックス 1"/>
          <p:cNvSpPr txBox="1"/>
          <p:nvPr/>
        </p:nvSpPr>
        <p:spPr>
          <a:xfrm>
            <a:off x="1652443" y="92738"/>
            <a:ext cx="5311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000" dirty="0">
                <a:solidFill>
                  <a:prstClr val="white"/>
                </a:solidFill>
                <a:latin typeface="ＭＳ Ｐゴシック" panose="020B0600070205080204" pitchFamily="50" charset="-128"/>
              </a:rPr>
              <a:t>Web</a:t>
            </a:r>
            <a:r>
              <a:rPr lang="ja-JP" altLang="en-US" sz="4000" dirty="0">
                <a:solidFill>
                  <a:prstClr val="white"/>
                </a:solidFill>
                <a:latin typeface="ＭＳ Ｐゴシック" panose="020B0600070205080204" pitchFamily="50" charset="-128"/>
              </a:rPr>
              <a:t>ページにて</a:t>
            </a:r>
            <a:r>
              <a:rPr lang="ja-JP" altLang="en-US" sz="4400" dirty="0">
                <a:solidFill>
                  <a:prstClr val="white"/>
                </a:solidFill>
                <a:latin typeface="ＭＳ Ｐゴシック" panose="020B0600070205080204" pitchFamily="50" charset="-128"/>
              </a:rPr>
              <a:t>登録</a:t>
            </a:r>
          </a:p>
        </p:txBody>
      </p:sp>
      <p:sp>
        <p:nvSpPr>
          <p:cNvPr id="50" name="正方形/長方形 49"/>
          <p:cNvSpPr/>
          <p:nvPr/>
        </p:nvSpPr>
        <p:spPr>
          <a:xfrm>
            <a:off x="-16334" y="-29530"/>
            <a:ext cx="12208333" cy="93919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637597" y="1156906"/>
            <a:ext cx="251983" cy="251983"/>
          </a:xfrm>
          <a:prstGeom prst="rect">
            <a:avLst/>
          </a:prstGeom>
        </p:spPr>
      </p:pic>
      <p:pic>
        <p:nvPicPr>
          <p:cNvPr id="53" name="図 5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6612933" y="1179611"/>
            <a:ext cx="251983" cy="251983"/>
          </a:xfrm>
          <a:prstGeom prst="rect">
            <a:avLst/>
          </a:prstGeom>
        </p:spPr>
      </p:pic>
      <p:sp>
        <p:nvSpPr>
          <p:cNvPr id="19" name="テキスト ボックス 18"/>
          <p:cNvSpPr txBox="1"/>
          <p:nvPr/>
        </p:nvSpPr>
        <p:spPr>
          <a:xfrm>
            <a:off x="85058" y="2329583"/>
            <a:ext cx="53120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>
                <a:solidFill>
                  <a:prstClr val="black"/>
                </a:solidFill>
              </a:rPr>
              <a:t>日本の高齢化社会を</a:t>
            </a:r>
            <a:r>
              <a:rPr lang="en-US" altLang="ja-JP" b="1" dirty="0">
                <a:solidFill>
                  <a:prstClr val="black"/>
                </a:solidFill>
              </a:rPr>
              <a:t/>
            </a:r>
            <a:br>
              <a:rPr lang="en-US" altLang="ja-JP" b="1" dirty="0">
                <a:solidFill>
                  <a:prstClr val="black"/>
                </a:solidFill>
              </a:rPr>
            </a:br>
            <a:r>
              <a:rPr lang="ja-JP" altLang="en-US" b="1" dirty="0">
                <a:solidFill>
                  <a:prstClr val="black"/>
                </a:solidFill>
              </a:rPr>
              <a:t>　　　　　　　　地域活性化とともに</a:t>
            </a:r>
            <a:r>
              <a:rPr lang="en-US" altLang="ja-JP" b="1" dirty="0">
                <a:solidFill>
                  <a:prstClr val="black"/>
                </a:solidFill>
              </a:rPr>
              <a:t/>
            </a:r>
            <a:br>
              <a:rPr lang="en-US" altLang="ja-JP" b="1" dirty="0">
                <a:solidFill>
                  <a:prstClr val="black"/>
                </a:solidFill>
              </a:rPr>
            </a:br>
            <a:r>
              <a:rPr lang="ja-JP" altLang="en-US" b="1" dirty="0">
                <a:solidFill>
                  <a:prstClr val="black"/>
                </a:solidFill>
              </a:rPr>
              <a:t/>
            </a:r>
            <a:br>
              <a:rPr lang="ja-JP" altLang="en-US" b="1" dirty="0">
                <a:solidFill>
                  <a:prstClr val="black"/>
                </a:solidFill>
              </a:rPr>
            </a:br>
            <a:endParaRPr lang="ja-JP" altLang="en-US" b="1" dirty="0">
              <a:solidFill>
                <a:prstClr val="black"/>
              </a:solidFill>
            </a:endParaRPr>
          </a:p>
        </p:txBody>
      </p:sp>
      <p:pic>
        <p:nvPicPr>
          <p:cNvPr id="45" name="図 4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296581" y="1984571"/>
            <a:ext cx="1043599" cy="1112949"/>
          </a:xfrm>
          <a:prstGeom prst="rect">
            <a:avLst/>
          </a:prstGeom>
        </p:spPr>
      </p:pic>
      <p:grpSp>
        <p:nvGrpSpPr>
          <p:cNvPr id="71" name="グループ化 70"/>
          <p:cNvGrpSpPr/>
          <p:nvPr/>
        </p:nvGrpSpPr>
        <p:grpSpPr>
          <a:xfrm>
            <a:off x="9915094" y="3642322"/>
            <a:ext cx="301185" cy="481426"/>
            <a:chOff x="1877096" y="4778062"/>
            <a:chExt cx="495836" cy="866658"/>
          </a:xfrm>
        </p:grpSpPr>
        <p:sp>
          <p:nvSpPr>
            <p:cNvPr id="66" name="円/楕円 65"/>
            <p:cNvSpPr/>
            <p:nvPr/>
          </p:nvSpPr>
          <p:spPr>
            <a:xfrm>
              <a:off x="1983346" y="4778062"/>
              <a:ext cx="283336" cy="257577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角丸四角形 69"/>
            <p:cNvSpPr/>
            <p:nvPr/>
          </p:nvSpPr>
          <p:spPr>
            <a:xfrm>
              <a:off x="1877096" y="5013655"/>
              <a:ext cx="495836" cy="631065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72" name="図 7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9893305" y="4242408"/>
            <a:ext cx="340630" cy="442223"/>
          </a:xfrm>
          <a:prstGeom prst="rect">
            <a:avLst/>
          </a:prstGeom>
        </p:spPr>
      </p:pic>
      <p:pic>
        <p:nvPicPr>
          <p:cNvPr id="73" name="図 7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0415" y="2505240"/>
            <a:ext cx="829108" cy="620910"/>
          </a:xfrm>
          <a:prstGeom prst="rect">
            <a:avLst/>
          </a:prstGeom>
        </p:spPr>
      </p:pic>
      <p:sp>
        <p:nvSpPr>
          <p:cNvPr id="76" name="正方形/長方形 75"/>
          <p:cNvSpPr/>
          <p:nvPr/>
        </p:nvSpPr>
        <p:spPr>
          <a:xfrm>
            <a:off x="105755" y="3039980"/>
            <a:ext cx="9615357" cy="45719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grpSp>
        <p:nvGrpSpPr>
          <p:cNvPr id="81" name="グループ化 80"/>
          <p:cNvGrpSpPr/>
          <p:nvPr/>
        </p:nvGrpSpPr>
        <p:grpSpPr>
          <a:xfrm>
            <a:off x="3982894" y="3348687"/>
            <a:ext cx="2651150" cy="1526756"/>
            <a:chOff x="5504301" y="1322007"/>
            <a:chExt cx="2676401" cy="2061803"/>
          </a:xfrm>
        </p:grpSpPr>
        <p:sp>
          <p:nvSpPr>
            <p:cNvPr id="82" name="正方形/長方形 81"/>
            <p:cNvSpPr/>
            <p:nvPr/>
          </p:nvSpPr>
          <p:spPr>
            <a:xfrm>
              <a:off x="5504301" y="1322007"/>
              <a:ext cx="2446986" cy="2061803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>
                <a:solidFill>
                  <a:prstClr val="white"/>
                </a:solidFill>
              </a:endParaRPr>
            </a:p>
          </p:txBody>
        </p:sp>
        <p:pic>
          <p:nvPicPr>
            <p:cNvPr id="83" name="図 82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59711" y="1386555"/>
              <a:ext cx="1439980" cy="1124341"/>
            </a:xfrm>
            <a:prstGeom prst="rect">
              <a:avLst/>
            </a:prstGeom>
          </p:spPr>
        </p:pic>
        <p:sp>
          <p:nvSpPr>
            <p:cNvPr id="84" name="テキスト ボックス 83"/>
            <p:cNvSpPr txBox="1"/>
            <p:nvPr/>
          </p:nvSpPr>
          <p:spPr>
            <a:xfrm>
              <a:off x="5915447" y="2394462"/>
              <a:ext cx="226525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4000" dirty="0" err="1">
                  <a:solidFill>
                    <a:prstClr val="black"/>
                  </a:solidFill>
                </a:rPr>
                <a:t>Español</a:t>
              </a:r>
              <a:endParaRPr lang="ja-JP" altLang="en-US" sz="4000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85" name="グループ化 84"/>
          <p:cNvGrpSpPr/>
          <p:nvPr/>
        </p:nvGrpSpPr>
        <p:grpSpPr>
          <a:xfrm>
            <a:off x="1327265" y="3352066"/>
            <a:ext cx="2564693" cy="1543364"/>
            <a:chOff x="8424647" y="1331864"/>
            <a:chExt cx="2446986" cy="2061803"/>
          </a:xfrm>
        </p:grpSpPr>
        <p:sp>
          <p:nvSpPr>
            <p:cNvPr id="86" name="正方形/長方形 85"/>
            <p:cNvSpPr/>
            <p:nvPr/>
          </p:nvSpPr>
          <p:spPr>
            <a:xfrm>
              <a:off x="8424647" y="1331864"/>
              <a:ext cx="2446986" cy="2061803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>
                <a:solidFill>
                  <a:prstClr val="white"/>
                </a:solidFill>
              </a:endParaRPr>
            </a:p>
          </p:txBody>
        </p:sp>
        <p:pic>
          <p:nvPicPr>
            <p:cNvPr id="87" name="図 86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99077" y="1394717"/>
              <a:ext cx="1372232" cy="1107595"/>
            </a:xfrm>
            <a:prstGeom prst="rect">
              <a:avLst/>
            </a:prstGeom>
          </p:spPr>
        </p:pic>
        <p:sp>
          <p:nvSpPr>
            <p:cNvPr id="88" name="正方形/長方形 87"/>
            <p:cNvSpPr/>
            <p:nvPr/>
          </p:nvSpPr>
          <p:spPr>
            <a:xfrm>
              <a:off x="9182792" y="2412499"/>
              <a:ext cx="1210588" cy="70788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ja-JP" altLang="en-US" sz="4000" dirty="0">
                  <a:solidFill>
                    <a:prstClr val="black"/>
                  </a:solidFill>
                </a:rPr>
                <a:t>中文</a:t>
              </a:r>
            </a:p>
          </p:txBody>
        </p:sp>
      </p:grpSp>
      <p:grpSp>
        <p:nvGrpSpPr>
          <p:cNvPr id="89" name="グループ化 88"/>
          <p:cNvGrpSpPr/>
          <p:nvPr/>
        </p:nvGrpSpPr>
        <p:grpSpPr>
          <a:xfrm>
            <a:off x="1342224" y="4988608"/>
            <a:ext cx="2741396" cy="1666162"/>
            <a:chOff x="2598273" y="3639355"/>
            <a:chExt cx="2630300" cy="2137447"/>
          </a:xfrm>
        </p:grpSpPr>
        <p:sp>
          <p:nvSpPr>
            <p:cNvPr id="90" name="正方形/長方形 89"/>
            <p:cNvSpPr/>
            <p:nvPr/>
          </p:nvSpPr>
          <p:spPr>
            <a:xfrm>
              <a:off x="2598273" y="3639355"/>
              <a:ext cx="2446986" cy="2061803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>
                <a:solidFill>
                  <a:prstClr val="white"/>
                </a:solidFill>
              </a:endParaRPr>
            </a:p>
          </p:txBody>
        </p:sp>
        <p:pic>
          <p:nvPicPr>
            <p:cNvPr id="91" name="図 90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1115" y="3732781"/>
              <a:ext cx="1226829" cy="1037962"/>
            </a:xfrm>
            <a:prstGeom prst="rect">
              <a:avLst/>
            </a:prstGeom>
            <a:ln w="12700">
              <a:solidFill>
                <a:schemeClr val="bg1">
                  <a:lumMod val="95000"/>
                </a:schemeClr>
              </a:solidFill>
            </a:ln>
            <a:effectLst>
              <a:glow rad="101600">
                <a:schemeClr val="bg1">
                  <a:lumMod val="85000"/>
                  <a:alpha val="60000"/>
                </a:schemeClr>
              </a:glow>
            </a:effectLst>
          </p:spPr>
        </p:pic>
        <p:sp>
          <p:nvSpPr>
            <p:cNvPr id="92" name="テキスト ボックス 91"/>
            <p:cNvSpPr txBox="1"/>
            <p:nvPr/>
          </p:nvSpPr>
          <p:spPr>
            <a:xfrm>
              <a:off x="3241856" y="4864428"/>
              <a:ext cx="1986717" cy="9123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ja-JP" sz="4000" dirty="0">
                  <a:solidFill>
                    <a:prstClr val="black"/>
                  </a:solidFill>
                </a:rPr>
                <a:t>한글</a:t>
              </a:r>
              <a:endParaRPr lang="ja-JP" altLang="en-US" sz="4000" dirty="0">
                <a:solidFill>
                  <a:prstClr val="black"/>
                </a:solidFill>
              </a:endParaRPr>
            </a:p>
          </p:txBody>
        </p:sp>
      </p:grpSp>
      <p:sp>
        <p:nvSpPr>
          <p:cNvPr id="94" name="正方形/長方形 93"/>
          <p:cNvSpPr/>
          <p:nvPr/>
        </p:nvSpPr>
        <p:spPr>
          <a:xfrm>
            <a:off x="6501905" y="4993291"/>
            <a:ext cx="2529756" cy="160575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pic>
        <p:nvPicPr>
          <p:cNvPr id="95" name="図 9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9950" y="5041985"/>
            <a:ext cx="1307523" cy="787662"/>
          </a:xfrm>
          <a:prstGeom prst="rect">
            <a:avLst/>
          </a:prstGeom>
        </p:spPr>
      </p:pic>
      <p:sp>
        <p:nvSpPr>
          <p:cNvPr id="96" name="テキスト ボックス 95"/>
          <p:cNvSpPr txBox="1"/>
          <p:nvPr/>
        </p:nvSpPr>
        <p:spPr>
          <a:xfrm>
            <a:off x="6765638" y="5849528"/>
            <a:ext cx="26397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AE" altLang="ja-JP" sz="4000" dirty="0">
                <a:solidFill>
                  <a:prstClr val="black"/>
                </a:solidFill>
              </a:rPr>
              <a:t>اللغة العربية</a:t>
            </a:r>
            <a:endParaRPr lang="ja-JP" altLang="en-US" sz="4000" dirty="0">
              <a:solidFill>
                <a:prstClr val="black"/>
              </a:solidFill>
            </a:endParaRPr>
          </a:p>
        </p:txBody>
      </p:sp>
      <p:sp>
        <p:nvSpPr>
          <p:cNvPr id="54" name="正方形/長方形 53"/>
          <p:cNvSpPr/>
          <p:nvPr/>
        </p:nvSpPr>
        <p:spPr>
          <a:xfrm>
            <a:off x="3985693" y="4996548"/>
            <a:ext cx="2416400" cy="159120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55" name="テキスト ボックス 54"/>
          <p:cNvSpPr txBox="1"/>
          <p:nvPr/>
        </p:nvSpPr>
        <p:spPr>
          <a:xfrm>
            <a:off x="4281004" y="5829647"/>
            <a:ext cx="21401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ja-JP" sz="4000" dirty="0">
                <a:solidFill>
                  <a:prstClr val="black"/>
                </a:solidFill>
              </a:rPr>
              <a:t>Filipino</a:t>
            </a:r>
            <a:endParaRPr lang="ja-JP" altLang="en-US" sz="4000" dirty="0">
              <a:solidFill>
                <a:prstClr val="black"/>
              </a:solidFill>
            </a:endParaRPr>
          </a:p>
        </p:txBody>
      </p:sp>
      <p:pic>
        <p:nvPicPr>
          <p:cNvPr id="68" name="図 67"/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100000" l="6667" r="98667">
                        <a14:foregroundMark x1="38667" y1="41500" x2="38667" y2="41500"/>
                        <a14:foregroundMark x1="58000" y1="56500" x2="58000" y2="56500"/>
                        <a14:foregroundMark x1="53333" y1="75000" x2="53333" y2="75000"/>
                        <a14:foregroundMark x1="44000" y1="51500" x2="44000" y2="51500"/>
                        <a14:foregroundMark x1="35333" y1="59500" x2="35333" y2="59500"/>
                        <a14:foregroundMark x1="30667" y1="50000" x2="30667" y2="50000"/>
                        <a14:foregroundMark x1="31333" y1="28500" x2="31333" y2="28500"/>
                        <a14:foregroundMark x1="49333" y1="41500" x2="49333" y2="41500"/>
                        <a14:foregroundMark x1="58667" y1="50500" x2="58667" y2="50500"/>
                        <a14:foregroundMark x1="28000" y1="51000" x2="28000" y2="51000"/>
                        <a14:foregroundMark x1="46000" y1="35000" x2="46000" y2="35000"/>
                        <a14:foregroundMark x1="38667" y1="24500" x2="38667" y2="24500"/>
                        <a14:foregroundMark x1="36000" y1="18000" x2="36000" y2="18000"/>
                        <a14:foregroundMark x1="58667" y1="50000" x2="58667" y2="50000"/>
                        <a14:foregroundMark x1="80000" y1="60500" x2="80000" y2="60500"/>
                        <a14:foregroundMark x1="31333" y1="68500" x2="31333" y2="68500"/>
                        <a14:foregroundMark x1="26667" y1="73000" x2="26667" y2="73000"/>
                        <a14:foregroundMark x1="26000" y1="66000" x2="26000" y2="64500"/>
                        <a14:foregroundMark x1="36667" y1="63000" x2="38667" y2="63000"/>
                        <a14:foregroundMark x1="54000" y1="59500" x2="54000" y2="59500"/>
                        <a14:foregroundMark x1="54667" y1="62000" x2="54000" y2="65000"/>
                        <a14:foregroundMark x1="50667" y1="84500" x2="50667" y2="84500"/>
                        <a14:foregroundMark x1="58667" y1="84500" x2="58667" y2="84500"/>
                        <a14:foregroundMark x1="59333" y1="88000" x2="59333" y2="88000"/>
                        <a14:foregroundMark x1="28000" y1="15500" x2="28000" y2="15500"/>
                        <a14:foregroundMark x1="40000" y1="32000" x2="40000" y2="32000"/>
                        <a14:foregroundMark x1="31333" y1="26000" x2="31333" y2="26000"/>
                        <a14:foregroundMark x1="26667" y1="21500" x2="26667" y2="21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738" y="3781266"/>
            <a:ext cx="333989" cy="445318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818198" y="76448"/>
            <a:ext cx="69776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dirty="0">
                <a:solidFill>
                  <a:prstClr val="black"/>
                </a:solidFill>
              </a:rPr>
              <a:t>多言語対応サイトを作る</a:t>
            </a:r>
          </a:p>
        </p:txBody>
      </p:sp>
      <p:pic>
        <p:nvPicPr>
          <p:cNvPr id="56" name="図 55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470" y="-96968"/>
            <a:ext cx="1112713" cy="1112713"/>
          </a:xfrm>
          <a:prstGeom prst="rect">
            <a:avLst/>
          </a:prstGeom>
        </p:spPr>
      </p:pic>
      <p:pic>
        <p:nvPicPr>
          <p:cNvPr id="57" name="図 56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3608" y="5066854"/>
            <a:ext cx="1174010" cy="782674"/>
          </a:xfrm>
          <a:prstGeom prst="rect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</p:pic>
      <p:grpSp>
        <p:nvGrpSpPr>
          <p:cNvPr id="58" name="グループ化 57"/>
          <p:cNvGrpSpPr/>
          <p:nvPr/>
        </p:nvGrpSpPr>
        <p:grpSpPr>
          <a:xfrm>
            <a:off x="6504165" y="3348687"/>
            <a:ext cx="2514366" cy="1537163"/>
            <a:chOff x="2598273" y="1339700"/>
            <a:chExt cx="2446986" cy="2061803"/>
          </a:xfrm>
        </p:grpSpPr>
        <p:sp>
          <p:nvSpPr>
            <p:cNvPr id="59" name="正方形/長方形 58"/>
            <p:cNvSpPr/>
            <p:nvPr/>
          </p:nvSpPr>
          <p:spPr>
            <a:xfrm>
              <a:off x="2598273" y="1339700"/>
              <a:ext cx="2446986" cy="2061803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>
                <a:solidFill>
                  <a:prstClr val="white"/>
                </a:solidFill>
              </a:endParaRPr>
            </a:p>
          </p:txBody>
        </p:sp>
        <p:pic>
          <p:nvPicPr>
            <p:cNvPr id="60" name="図 59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66518" y="1399332"/>
              <a:ext cx="1408330" cy="1121876"/>
            </a:xfrm>
            <a:prstGeom prst="rect">
              <a:avLst/>
            </a:prstGeom>
          </p:spPr>
        </p:pic>
        <p:sp>
          <p:nvSpPr>
            <p:cNvPr id="61" name="テキスト ボックス 60"/>
            <p:cNvSpPr txBox="1"/>
            <p:nvPr/>
          </p:nvSpPr>
          <p:spPr>
            <a:xfrm>
              <a:off x="3069521" y="2453539"/>
              <a:ext cx="180200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4000" dirty="0">
                  <a:solidFill>
                    <a:prstClr val="black"/>
                  </a:solidFill>
                </a:rPr>
                <a:t>English</a:t>
              </a:r>
              <a:endParaRPr lang="ja-JP" altLang="en-US" sz="4000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7306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22222E-6 L 5E-6 0.00023 C 0.01902 0.0338 0.00131 0.00371 0.0142 0.02292 C 0.01511 0.02431 0.01576 0.02616 0.0168 0.02755 C 0.02032 0.03264 0.02045 0.03195 0.02448 0.03426 C 0.03191 0.04746 0.02474 0.03681 0.0323 0.04352 C 0.0336 0.04491 0.03477 0.04699 0.0362 0.04815 C 0.03868 0.05023 0.04389 0.05278 0.04389 0.05301 C 0.04519 0.0544 0.04636 0.05602 0.04779 0.05741 C 0.04896 0.05834 0.0504 0.0588 0.05169 0.05972 C 0.05378 0.06111 0.05598 0.0625 0.05808 0.06435 C 0.0599 0.06574 0.06158 0.06713 0.06328 0.06875 C 0.06472 0.07014 0.06576 0.07222 0.06718 0.07338 C 0.07448 0.07917 0.07383 0.07523 0.07878 0.08264 C 0.0823 0.08773 0.08243 0.09097 0.08658 0.09422 C 0.08906 0.09607 0.09441 0.09861 0.09441 0.09884 C 0.09557 0.10023 0.09674 0.10232 0.09818 0.10324 C 0.09986 0.10463 0.1017 0.1044 0.10339 0.10556 C 0.10521 0.10672 0.10678 0.1088 0.1086 0.11019 C 0.11342 0.11389 0.11198 0.11065 0.11628 0.11713 C 0.11771 0.11922 0.11876 0.12199 0.12019 0.12408 C 0.12019 0.12431 0.12995 0.13542 0.13191 0.13773 L 0.13959 0.14699 C 0.14089 0.14769 0.14232 0.14815 0.14349 0.14931 C 0.15196 0.15672 0.14271 0.1507 0.15131 0.16088 C 0.15235 0.16204 0.15391 0.16204 0.15508 0.1632 C 0.15652 0.16435 0.15756 0.16644 0.15899 0.16759 C 0.16016 0.16875 0.16172 0.16875 0.1629 0.16991 C 0.17618 0.1831 0.16576 0.17616 0.17448 0.18148 C 0.1806 0.18866 0.17696 0.18519 0.1862 0.19074 L 0.18998 0.19306 C 0.1974 0.20602 0.19037 0.1956 0.19779 0.20209 C 0.20782 0.21111 0.19584 0.20324 0.2056 0.20903 C 0.20821 0.21204 0.21042 0.21644 0.21329 0.21829 C 0.21459 0.21898 0.21602 0.21945 0.21719 0.2206 C 0.21993 0.22315 0.22201 0.22801 0.22501 0.22963 C 0.22748 0.23125 0.23047 0.23172 0.23269 0.23426 C 0.24389 0.24746 0.22982 0.23172 0.2405 0.24121 C 0.25053 0.25023 0.23855 0.24236 0.24818 0.24815 L 0.25599 0.25741 L 0.2599 0.26204 L 0.26381 0.25741 L 0.26511 0.25972 " pathEditMode="relative" rAng="0" ptsTypes="AAAAAAAAAAAAAAAAAAAAAAAAAAAAAAAAAAAAAAAAAAA">
                                      <p:cBhvr>
                                        <p:cTn id="6" dur="1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55" y="1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"/>
                            </p:stCondLst>
                            <p:childTnLst>
                              <p:par>
                                <p:cTn id="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図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24525" y="1701707"/>
            <a:ext cx="3649310" cy="2666147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3057" cy="938865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65149" y="13778"/>
            <a:ext cx="11809927" cy="938865"/>
          </a:xfrm>
        </p:spPr>
        <p:txBody>
          <a:bodyPr>
            <a:normAutofit/>
          </a:bodyPr>
          <a:lstStyle/>
          <a:p>
            <a:r>
              <a:rPr lang="ja-JP" altLang="en-US" dirty="0"/>
              <a:t>日本に呼ぶまでの流れ～外国人</a:t>
            </a:r>
            <a:r>
              <a:rPr kumimoji="1" lang="ja-JP" altLang="en-US" dirty="0" smtClean="0"/>
              <a:t>への宣伝方法</a:t>
            </a:r>
            <a:endParaRPr kumimoji="1" lang="ja-JP" altLang="en-US" dirty="0"/>
          </a:p>
        </p:txBody>
      </p:sp>
      <p:pic>
        <p:nvPicPr>
          <p:cNvPr id="5" name="コンテンツ プレースホルダー 4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191" b="96277" l="667" r="98000">
                        <a14:foregroundMark x1="41333" y1="11702" x2="80000" y2="84574"/>
                        <a14:foregroundMark x1="63667" y1="26064" x2="79000" y2="27660"/>
                        <a14:foregroundMark x1="19333" y1="26596" x2="40000" y2="26596"/>
                        <a14:foregroundMark x1="43667" y1="34043" x2="58667" y2="73936"/>
                        <a14:foregroundMark x1="45667" y1="77128" x2="59000" y2="77128"/>
                        <a14:foregroundMark x1="57667" y1="78723" x2="59000" y2="87766"/>
                        <a14:foregroundMark x1="22000" y1="72872" x2="39000" y2="75532"/>
                        <a14:foregroundMark x1="19000" y1="52128" x2="43667" y2="53723"/>
                        <a14:foregroundMark x1="47333" y1="23936" x2="50333" y2="212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9781" y="2872603"/>
            <a:ext cx="2820501" cy="1767514"/>
          </a:xfrm>
        </p:spPr>
      </p:pic>
      <p:grpSp>
        <p:nvGrpSpPr>
          <p:cNvPr id="9" name="グループ化 8"/>
          <p:cNvGrpSpPr/>
          <p:nvPr/>
        </p:nvGrpSpPr>
        <p:grpSpPr>
          <a:xfrm>
            <a:off x="7069696" y="1731505"/>
            <a:ext cx="4836097" cy="5272698"/>
            <a:chOff x="4032776" y="2554042"/>
            <a:chExt cx="2857500" cy="2857500"/>
          </a:xfrm>
        </p:grpSpPr>
        <p:pic>
          <p:nvPicPr>
            <p:cNvPr id="6" name="図 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32776" y="2554042"/>
              <a:ext cx="2857500" cy="2857500"/>
            </a:xfrm>
            <a:prstGeom prst="rect">
              <a:avLst/>
            </a:prstGeom>
          </p:spPr>
        </p:pic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24585">
              <a:off x="4729859" y="2871869"/>
              <a:ext cx="1463334" cy="1983749"/>
            </a:xfrm>
            <a:prstGeom prst="rect">
              <a:avLst/>
            </a:prstGeom>
          </p:spPr>
        </p:pic>
        <p:pic>
          <p:nvPicPr>
            <p:cNvPr id="8" name="図 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80340">
              <a:off x="5452170" y="2947385"/>
              <a:ext cx="828292" cy="1832715"/>
            </a:xfrm>
            <a:prstGeom prst="rect">
              <a:avLst/>
            </a:prstGeom>
          </p:spPr>
        </p:pic>
      </p:grpSp>
      <p:sp>
        <p:nvSpPr>
          <p:cNvPr id="11" name="テキスト ボックス 10"/>
          <p:cNvSpPr txBox="1"/>
          <p:nvPr/>
        </p:nvSpPr>
        <p:spPr>
          <a:xfrm rot="1007256">
            <a:off x="8587725" y="2436948"/>
            <a:ext cx="22292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000" dirty="0" smtClean="0"/>
              <a:t>日本に</a:t>
            </a:r>
            <a:endParaRPr kumimoji="1" lang="en-US" altLang="ja-JP" sz="2000" dirty="0" smtClean="0"/>
          </a:p>
          <a:p>
            <a:r>
              <a:rPr kumimoji="1" lang="ja-JP" altLang="en-US" sz="2000" dirty="0" smtClean="0"/>
              <a:t>住みませんか</a:t>
            </a:r>
            <a:endParaRPr kumimoji="1" lang="ja-JP" altLang="en-US" sz="2000" dirty="0"/>
          </a:p>
        </p:txBody>
      </p:sp>
      <p:pic>
        <p:nvPicPr>
          <p:cNvPr id="12" name="図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7661" y="4867049"/>
            <a:ext cx="2011275" cy="2069038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8936" y="5190997"/>
            <a:ext cx="1435927" cy="1553908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88457">
            <a:off x="5380535" y="4445965"/>
            <a:ext cx="1905000" cy="1466850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748397">
            <a:off x="5785029" y="3388936"/>
            <a:ext cx="1574877" cy="1212655"/>
          </a:xfrm>
          <a:prstGeom prst="rect">
            <a:avLst/>
          </a:prstGeom>
        </p:spPr>
      </p:pic>
      <p:pic>
        <p:nvPicPr>
          <p:cNvPr id="19" name="図 1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374" y="1741863"/>
            <a:ext cx="2360860" cy="1849892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2820" y="2506569"/>
            <a:ext cx="1060431" cy="1060431"/>
          </a:xfrm>
          <a:prstGeom prst="rect">
            <a:avLst/>
          </a:prstGeom>
        </p:spPr>
      </p:pic>
      <p:sp>
        <p:nvSpPr>
          <p:cNvPr id="13" name="正方形/長方形 12"/>
          <p:cNvSpPr/>
          <p:nvPr/>
        </p:nvSpPr>
        <p:spPr>
          <a:xfrm rot="918832">
            <a:off x="7504946" y="5746737"/>
            <a:ext cx="35137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dirty="0">
                <a:solidFill>
                  <a:prstClr val="black"/>
                </a:solidFill>
              </a:rPr>
              <a:t>https://www.sharetheworld.co.jp</a:t>
            </a:r>
            <a:endParaRPr lang="ja-JP" altLang="en-US" sz="1600" dirty="0">
              <a:solidFill>
                <a:prstClr val="black"/>
              </a:solidFill>
            </a:endParaRPr>
          </a:p>
        </p:txBody>
      </p:sp>
      <p:pic>
        <p:nvPicPr>
          <p:cNvPr id="20" name="図 1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470" y="-96968"/>
            <a:ext cx="1112713" cy="1112713"/>
          </a:xfrm>
          <a:prstGeom prst="rect">
            <a:avLst/>
          </a:prstGeom>
        </p:spPr>
      </p:pic>
      <p:sp>
        <p:nvSpPr>
          <p:cNvPr id="17" name="テキスト ボックス 16"/>
          <p:cNvSpPr txBox="1"/>
          <p:nvPr/>
        </p:nvSpPr>
        <p:spPr>
          <a:xfrm rot="943810">
            <a:off x="8554282" y="3234850"/>
            <a:ext cx="2681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b="1" dirty="0" smtClean="0"/>
              <a:t>Share</a:t>
            </a:r>
            <a:r>
              <a:rPr lang="ja-JP" altLang="en-US" sz="2800" b="1" dirty="0"/>
              <a:t> </a:t>
            </a:r>
            <a:r>
              <a:rPr lang="en-US" altLang="ja-JP" sz="2800" b="1" dirty="0" smtClean="0"/>
              <a:t>the world</a:t>
            </a:r>
            <a:endParaRPr kumimoji="1" lang="ja-JP" altLang="en-US" sz="2800" b="1" dirty="0"/>
          </a:p>
        </p:txBody>
      </p:sp>
      <p:pic>
        <p:nvPicPr>
          <p:cNvPr id="21" name="図 2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9292">
            <a:off x="8193329" y="3621899"/>
            <a:ext cx="1393149" cy="1393149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11319">
            <a:off x="9122391" y="4581299"/>
            <a:ext cx="1324997" cy="1169310"/>
          </a:xfrm>
          <a:prstGeom prst="rect">
            <a:avLst/>
          </a:prstGeom>
        </p:spPr>
      </p:pic>
      <p:pic>
        <p:nvPicPr>
          <p:cNvPr id="22" name="図 2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11579">
            <a:off x="6156653" y="2350596"/>
            <a:ext cx="1600479" cy="1232369"/>
          </a:xfrm>
          <a:prstGeom prst="rect">
            <a:avLst/>
          </a:prstGeom>
        </p:spPr>
      </p:pic>
      <p:pic>
        <p:nvPicPr>
          <p:cNvPr id="23" name="図 22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56" t="15278" r="22003" b="4430"/>
          <a:stretch/>
        </p:blipFill>
        <p:spPr>
          <a:xfrm>
            <a:off x="3474352" y="998143"/>
            <a:ext cx="1461249" cy="1179762"/>
          </a:xfrm>
          <a:prstGeom prst="rect">
            <a:avLst/>
          </a:prstGeom>
        </p:spPr>
      </p:pic>
      <p:pic>
        <p:nvPicPr>
          <p:cNvPr id="24" name="図 23"/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82" t="23747" r="50150" b="24873"/>
          <a:stretch/>
        </p:blipFill>
        <p:spPr>
          <a:xfrm>
            <a:off x="4738885" y="1593061"/>
            <a:ext cx="1277145" cy="1266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958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75"/>
          <a:stretch/>
        </p:blipFill>
        <p:spPr>
          <a:xfrm>
            <a:off x="-9658" y="909666"/>
            <a:ext cx="12194979" cy="6856328"/>
          </a:xfrm>
          <a:prstGeom prst="rect">
            <a:avLst/>
          </a:prstGeom>
        </p:spPr>
      </p:pic>
      <p:sp>
        <p:nvSpPr>
          <p:cNvPr id="9" name="正方形/長方形 8"/>
          <p:cNvSpPr/>
          <p:nvPr/>
        </p:nvSpPr>
        <p:spPr>
          <a:xfrm>
            <a:off x="120531" y="2582435"/>
            <a:ext cx="12192001" cy="4850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ja-JP" altLang="en-US" sz="4400" b="1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8603923" y="7271578"/>
            <a:ext cx="2743200" cy="365125"/>
          </a:xfrm>
        </p:spPr>
        <p:txBody>
          <a:bodyPr/>
          <a:lstStyle/>
          <a:p>
            <a:fld id="{13732E16-B873-476D-B728-D96DD4CAFBB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17</a:t>
            </a:fld>
            <a:endParaRPr lang="ja-JP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639086" y="1178699"/>
            <a:ext cx="5290088" cy="211810"/>
          </a:xfrm>
          <a:prstGeom prst="rect">
            <a:avLst/>
          </a:pr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339753" y="1599866"/>
            <a:ext cx="6969071" cy="251988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12" name="正方形/長方形 11"/>
          <p:cNvSpPr/>
          <p:nvPr/>
        </p:nvSpPr>
        <p:spPr>
          <a:xfrm flipV="1">
            <a:off x="6605581" y="1215238"/>
            <a:ext cx="1210942" cy="19115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867486" y="1145488"/>
            <a:ext cx="45847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100" dirty="0">
                <a:solidFill>
                  <a:prstClr val="black"/>
                </a:solidFill>
              </a:rPr>
              <a:t>https://</a:t>
            </a:r>
            <a:r>
              <a:rPr lang="en-US" altLang="ja-JP" sz="1100" dirty="0" smtClean="0">
                <a:solidFill>
                  <a:prstClr val="black"/>
                </a:solidFill>
              </a:rPr>
              <a:t>www.sharetheworld.co.jp</a:t>
            </a:r>
            <a:endParaRPr lang="ja-JP" altLang="en-US" sz="1100" dirty="0">
              <a:solidFill>
                <a:prstClr val="black"/>
              </a:solidFill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6830206" y="1196328"/>
            <a:ext cx="16637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900" b="1" dirty="0">
                <a:solidFill>
                  <a:prstClr val="black"/>
                </a:solidFill>
              </a:rPr>
              <a:t>シェアザワールド</a:t>
            </a:r>
          </a:p>
        </p:txBody>
      </p:sp>
      <p:sp>
        <p:nvSpPr>
          <p:cNvPr id="18" name="正方形/長方形 17"/>
          <p:cNvSpPr/>
          <p:nvPr/>
        </p:nvSpPr>
        <p:spPr>
          <a:xfrm>
            <a:off x="-6678" y="1911515"/>
            <a:ext cx="12192001" cy="17742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pic>
        <p:nvPicPr>
          <p:cNvPr id="23" name="図 2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81888" b="-1876"/>
          <a:stretch/>
        </p:blipFill>
        <p:spPr>
          <a:xfrm>
            <a:off x="9832855" y="3006307"/>
            <a:ext cx="550845" cy="612272"/>
          </a:xfrm>
          <a:prstGeom prst="rect">
            <a:avLst/>
          </a:prstGeom>
        </p:spPr>
      </p:pic>
      <p:sp>
        <p:nvSpPr>
          <p:cNvPr id="24" name="テキスト ボックス 23"/>
          <p:cNvSpPr txBox="1"/>
          <p:nvPr/>
        </p:nvSpPr>
        <p:spPr>
          <a:xfrm>
            <a:off x="10526379" y="3737386"/>
            <a:ext cx="15847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 dirty="0" smtClean="0">
                <a:solidFill>
                  <a:prstClr val="black"/>
                </a:solidFill>
              </a:rPr>
              <a:t>初めてのお客様へ</a:t>
            </a:r>
            <a:r>
              <a:rPr lang="ja-JP" altLang="en-US" sz="1200" dirty="0" smtClean="0">
                <a:solidFill>
                  <a:srgbClr val="F84800"/>
                </a:solidFill>
              </a:rPr>
              <a:t>　</a:t>
            </a:r>
            <a:endParaRPr lang="en-US" altLang="ja-JP" sz="1200" dirty="0" smtClean="0">
              <a:solidFill>
                <a:srgbClr val="F84800"/>
              </a:solidFill>
            </a:endParaRPr>
          </a:p>
          <a:p>
            <a:endParaRPr lang="en-US" altLang="ja-JP" sz="1200" dirty="0" smtClean="0">
              <a:solidFill>
                <a:srgbClr val="F84800"/>
              </a:solidFill>
            </a:endParaRPr>
          </a:p>
          <a:p>
            <a:endParaRPr lang="en-US" altLang="ja-JP" sz="1200" dirty="0">
              <a:solidFill>
                <a:srgbClr val="F84800"/>
              </a:solidFill>
            </a:endParaRPr>
          </a:p>
          <a:p>
            <a:r>
              <a:rPr lang="ja-JP" altLang="en-US" sz="1200" dirty="0" smtClean="0">
                <a:solidFill>
                  <a:srgbClr val="F84800"/>
                </a:solidFill>
              </a:rPr>
              <a:t> </a:t>
            </a:r>
            <a:r>
              <a:rPr lang="ja-JP" altLang="en-US" sz="1200" dirty="0" smtClean="0">
                <a:solidFill>
                  <a:prstClr val="black"/>
                </a:solidFill>
              </a:rPr>
              <a:t>よくあるご質問</a:t>
            </a:r>
            <a:endParaRPr lang="ja-JP" altLang="en-US" sz="1200" dirty="0">
              <a:solidFill>
                <a:prstClr val="black"/>
              </a:solidFill>
            </a:endParaRPr>
          </a:p>
        </p:txBody>
      </p:sp>
      <p:sp>
        <p:nvSpPr>
          <p:cNvPr id="25" name="角丸四角形 24"/>
          <p:cNvSpPr/>
          <p:nvPr/>
        </p:nvSpPr>
        <p:spPr>
          <a:xfrm>
            <a:off x="9627446" y="2072697"/>
            <a:ext cx="1091846" cy="43358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dirty="0" smtClean="0">
                <a:solidFill>
                  <a:schemeClr val="tx1"/>
                </a:solidFill>
              </a:rPr>
              <a:t>企業情報</a:t>
            </a:r>
            <a:endParaRPr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6" name="角丸四角形 25"/>
          <p:cNvSpPr/>
          <p:nvPr/>
        </p:nvSpPr>
        <p:spPr>
          <a:xfrm>
            <a:off x="10846503" y="2070059"/>
            <a:ext cx="1338818" cy="424549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dirty="0" smtClean="0">
                <a:solidFill>
                  <a:prstClr val="black"/>
                </a:solidFill>
              </a:rPr>
              <a:t>お問い合わせ</a:t>
            </a:r>
            <a:endParaRPr lang="ja-JP" altLang="en-US" sz="1400" dirty="0">
              <a:solidFill>
                <a:prstClr val="black"/>
              </a:solidFill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10526379" y="3044580"/>
            <a:ext cx="169682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900" dirty="0" smtClean="0">
                <a:ln w="6600">
                  <a:noFill/>
                  <a:prstDash val="solid"/>
                </a:ln>
                <a:solidFill>
                  <a:prstClr val="black"/>
                </a:solidFill>
                <a:latin typeface="ＭＳ Ｐゴシック" panose="020B0600070205080204" pitchFamily="50" charset="-128"/>
              </a:rPr>
              <a:t>フリーダイヤル</a:t>
            </a:r>
            <a:r>
              <a:rPr lang="en-US" altLang="ja-JP" sz="900" dirty="0" smtClean="0">
                <a:ln w="6600">
                  <a:noFill/>
                  <a:prstDash val="solid"/>
                </a:ln>
                <a:solidFill>
                  <a:prstClr val="black"/>
                </a:solidFill>
                <a:latin typeface="ＭＳ Ｐゴシック" panose="020B0600070205080204" pitchFamily="50" charset="-128"/>
              </a:rPr>
              <a:t>/</a:t>
            </a:r>
            <a:r>
              <a:rPr lang="ja-JP" altLang="en-US" sz="900" dirty="0" smtClean="0">
                <a:ln w="6600">
                  <a:noFill/>
                  <a:prstDash val="solid"/>
                </a:ln>
                <a:solidFill>
                  <a:prstClr val="black"/>
                </a:solidFill>
                <a:latin typeface="ＭＳ Ｐゴシック" panose="020B0600070205080204" pitchFamily="50" charset="-128"/>
              </a:rPr>
              <a:t>年中無休</a:t>
            </a:r>
            <a:endParaRPr lang="en-US" altLang="ja-JP" sz="900" dirty="0" smtClean="0">
              <a:ln w="6600">
                <a:noFill/>
                <a:prstDash val="solid"/>
              </a:ln>
              <a:solidFill>
                <a:prstClr val="black"/>
              </a:solidFill>
              <a:latin typeface="ＭＳ Ｐゴシック" panose="020B0600070205080204" pitchFamily="50" charset="-128"/>
            </a:endParaRPr>
          </a:p>
          <a:p>
            <a:r>
              <a:rPr lang="en-US" altLang="ja-JP" sz="1600" b="1" dirty="0" smtClean="0">
                <a:ln w="6600">
                  <a:noFill/>
                  <a:prstDash val="solid"/>
                </a:ln>
                <a:solidFill>
                  <a:schemeClr val="accent4"/>
                </a:solidFill>
                <a:latin typeface="ＭＳ Ｐゴシック" panose="020B0600070205080204" pitchFamily="50" charset="-128"/>
              </a:rPr>
              <a:t>0120-XXX-XXX</a:t>
            </a: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10364641" y="2673375"/>
            <a:ext cx="20751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 dirty="0">
                <a:solidFill>
                  <a:srgbClr val="F84800"/>
                </a:solidFill>
              </a:rPr>
              <a:t> </a:t>
            </a:r>
            <a:r>
              <a:rPr lang="ja-JP" altLang="en-US" sz="1200" dirty="0" smtClean="0">
                <a:solidFill>
                  <a:srgbClr val="F84800"/>
                </a:solidFill>
              </a:rPr>
              <a:t> </a:t>
            </a:r>
            <a:r>
              <a:rPr lang="ja-JP" altLang="en-US" sz="1200" dirty="0" smtClean="0">
                <a:solidFill>
                  <a:prstClr val="black"/>
                </a:solidFill>
              </a:rPr>
              <a:t>メールでのお問い合わせ</a:t>
            </a:r>
            <a:endParaRPr lang="ja-JP" altLang="en-US" sz="1200" dirty="0">
              <a:solidFill>
                <a:prstClr val="black"/>
              </a:solidFill>
            </a:endParaRPr>
          </a:p>
        </p:txBody>
      </p:sp>
      <p:pic>
        <p:nvPicPr>
          <p:cNvPr id="49" name="図 4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84892" y="-608556"/>
            <a:ext cx="1540505" cy="1540505"/>
          </a:xfrm>
          <a:prstGeom prst="rect">
            <a:avLst/>
          </a:prstGeom>
        </p:spPr>
      </p:pic>
      <p:sp>
        <p:nvSpPr>
          <p:cNvPr id="2" name="テキスト ボックス 1"/>
          <p:cNvSpPr txBox="1"/>
          <p:nvPr/>
        </p:nvSpPr>
        <p:spPr>
          <a:xfrm>
            <a:off x="1652443" y="92738"/>
            <a:ext cx="5311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000" dirty="0" smtClean="0">
                <a:solidFill>
                  <a:schemeClr val="bg1"/>
                </a:solidFill>
                <a:latin typeface="+mn-ea"/>
              </a:rPr>
              <a:t>Web</a:t>
            </a:r>
            <a:r>
              <a:rPr lang="ja-JP" altLang="en-US" sz="4000" dirty="0" smtClean="0">
                <a:solidFill>
                  <a:schemeClr val="bg1"/>
                </a:solidFill>
                <a:latin typeface="+mn-ea"/>
              </a:rPr>
              <a:t>ページにて</a:t>
            </a:r>
            <a:r>
              <a:rPr lang="ja-JP" altLang="en-US" sz="4400" dirty="0" smtClean="0">
                <a:solidFill>
                  <a:schemeClr val="bg1"/>
                </a:solidFill>
                <a:latin typeface="+mn-ea"/>
              </a:rPr>
              <a:t>登録</a:t>
            </a:r>
            <a:endParaRPr kumimoji="1" lang="ja-JP" altLang="en-US" sz="4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0" name="正方形/長方形 49"/>
          <p:cNvSpPr/>
          <p:nvPr/>
        </p:nvSpPr>
        <p:spPr>
          <a:xfrm>
            <a:off x="-16334" y="-29530"/>
            <a:ext cx="12208333" cy="93919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637597" y="1156906"/>
            <a:ext cx="251983" cy="251983"/>
          </a:xfrm>
          <a:prstGeom prst="rect">
            <a:avLst/>
          </a:prstGeom>
        </p:spPr>
      </p:pic>
      <p:pic>
        <p:nvPicPr>
          <p:cNvPr id="53" name="図 5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6612933" y="1179611"/>
            <a:ext cx="251983" cy="251983"/>
          </a:xfrm>
          <a:prstGeom prst="rect">
            <a:avLst/>
          </a:prstGeom>
        </p:spPr>
      </p:pic>
      <p:grpSp>
        <p:nvGrpSpPr>
          <p:cNvPr id="71" name="グループ化 70"/>
          <p:cNvGrpSpPr/>
          <p:nvPr/>
        </p:nvGrpSpPr>
        <p:grpSpPr>
          <a:xfrm>
            <a:off x="9915094" y="3642322"/>
            <a:ext cx="301185" cy="481426"/>
            <a:chOff x="1877096" y="4778062"/>
            <a:chExt cx="495836" cy="866658"/>
          </a:xfrm>
        </p:grpSpPr>
        <p:sp>
          <p:nvSpPr>
            <p:cNvPr id="66" name="円/楕円 65"/>
            <p:cNvSpPr/>
            <p:nvPr/>
          </p:nvSpPr>
          <p:spPr>
            <a:xfrm>
              <a:off x="1983346" y="4778062"/>
              <a:ext cx="283336" cy="257577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0" name="角丸四角形 69"/>
            <p:cNvSpPr/>
            <p:nvPr/>
          </p:nvSpPr>
          <p:spPr>
            <a:xfrm>
              <a:off x="1877096" y="5013655"/>
              <a:ext cx="495836" cy="631065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pic>
        <p:nvPicPr>
          <p:cNvPr id="72" name="図 7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9893305" y="4242408"/>
            <a:ext cx="340630" cy="442223"/>
          </a:xfrm>
          <a:prstGeom prst="rect">
            <a:avLst/>
          </a:prstGeom>
        </p:spPr>
      </p:pic>
      <p:pic>
        <p:nvPicPr>
          <p:cNvPr id="73" name="図 7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0415" y="2505240"/>
            <a:ext cx="829108" cy="620910"/>
          </a:xfrm>
          <a:prstGeom prst="rect">
            <a:avLst/>
          </a:prstGeom>
        </p:spPr>
      </p:pic>
      <p:sp>
        <p:nvSpPr>
          <p:cNvPr id="43" name="正方形/長方形 42"/>
          <p:cNvSpPr/>
          <p:nvPr/>
        </p:nvSpPr>
        <p:spPr>
          <a:xfrm>
            <a:off x="264789" y="18551"/>
            <a:ext cx="5866652" cy="85950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4400" dirty="0" smtClean="0">
                <a:solidFill>
                  <a:schemeClr val="tx1"/>
                </a:solidFill>
              </a:rPr>
              <a:t>会員登録してもらう</a:t>
            </a:r>
            <a:endParaRPr kumimoji="1" lang="ja-JP" altLang="en-US" sz="4400" dirty="0">
              <a:solidFill>
                <a:schemeClr val="tx1"/>
              </a:solidFill>
            </a:endParaRPr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65" t="74228"/>
          <a:stretch/>
        </p:blipFill>
        <p:spPr>
          <a:xfrm>
            <a:off x="4238418" y="5896477"/>
            <a:ext cx="1692182" cy="12132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角丸四角形 13"/>
          <p:cNvSpPr/>
          <p:nvPr/>
        </p:nvSpPr>
        <p:spPr>
          <a:xfrm>
            <a:off x="379422" y="2286434"/>
            <a:ext cx="8713064" cy="3710849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9" name="正方形/長方形 18"/>
          <p:cNvSpPr/>
          <p:nvPr/>
        </p:nvSpPr>
        <p:spPr>
          <a:xfrm>
            <a:off x="1122985" y="2315805"/>
            <a:ext cx="2352232" cy="368147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878848" y="2412357"/>
            <a:ext cx="2832615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2800" dirty="0" smtClean="0"/>
              <a:t>名前</a:t>
            </a:r>
            <a:endParaRPr kumimoji="1" lang="en-US" altLang="ja-JP" sz="2800" dirty="0" smtClean="0"/>
          </a:p>
          <a:p>
            <a:pPr algn="ctr"/>
            <a:r>
              <a:rPr kumimoji="1" lang="ja-JP" altLang="en-US" sz="2800" dirty="0" smtClean="0"/>
              <a:t>性別</a:t>
            </a:r>
            <a:endParaRPr kumimoji="1" lang="en-US" altLang="ja-JP" sz="2800" dirty="0" smtClean="0"/>
          </a:p>
          <a:p>
            <a:pPr algn="ctr"/>
            <a:r>
              <a:rPr lang="ja-JP" altLang="en-US" sz="2800" dirty="0"/>
              <a:t>生年</a:t>
            </a:r>
            <a:r>
              <a:rPr lang="ja-JP" altLang="en-US" sz="2800" dirty="0" smtClean="0"/>
              <a:t>月日</a:t>
            </a:r>
            <a:endParaRPr lang="en-US" altLang="ja-JP" sz="2800" dirty="0" smtClean="0"/>
          </a:p>
          <a:p>
            <a:pPr algn="ctr"/>
            <a:r>
              <a:rPr kumimoji="1" lang="ja-JP" altLang="en-US" sz="2800" dirty="0" smtClean="0"/>
              <a:t>国籍</a:t>
            </a:r>
            <a:endParaRPr kumimoji="1" lang="en-US" altLang="ja-JP" sz="2800" dirty="0" smtClean="0"/>
          </a:p>
          <a:p>
            <a:pPr algn="ctr"/>
            <a:r>
              <a:rPr lang="ja-JP" altLang="en-US" sz="2800" dirty="0" smtClean="0"/>
              <a:t>住所</a:t>
            </a:r>
            <a:endParaRPr lang="en-US" altLang="ja-JP" sz="2800" dirty="0" smtClean="0"/>
          </a:p>
          <a:p>
            <a:pPr algn="ctr"/>
            <a:r>
              <a:rPr kumimoji="1" lang="ja-JP" altLang="en-US" sz="2800" dirty="0" smtClean="0"/>
              <a:t>電話番号</a:t>
            </a:r>
            <a:endParaRPr kumimoji="1" lang="en-US" altLang="ja-JP" sz="2800" dirty="0" smtClean="0"/>
          </a:p>
          <a:p>
            <a:pPr algn="ctr"/>
            <a:r>
              <a:rPr kumimoji="1" lang="ja-JP" altLang="en-US" sz="2800" dirty="0" smtClean="0"/>
              <a:t>結婚の有無</a:t>
            </a:r>
            <a:endParaRPr kumimoji="1" lang="en-US" altLang="ja-JP" sz="2800" dirty="0" smtClean="0"/>
          </a:p>
          <a:p>
            <a:pPr algn="ctr"/>
            <a:r>
              <a:rPr lang="ja-JP" altLang="en-US" sz="2800" dirty="0" smtClean="0"/>
              <a:t>免許の有無</a:t>
            </a:r>
            <a:endParaRPr lang="en-US" altLang="ja-JP" sz="2800" dirty="0" smtClean="0"/>
          </a:p>
          <a:p>
            <a:pPr algn="ctr"/>
            <a:endParaRPr kumimoji="1" lang="en-US" altLang="ja-JP" dirty="0" smtClean="0"/>
          </a:p>
          <a:p>
            <a:pPr algn="ctr"/>
            <a:endParaRPr kumimoji="1" lang="ja-JP" altLang="en-US" dirty="0"/>
          </a:p>
        </p:txBody>
      </p:sp>
      <p:sp>
        <p:nvSpPr>
          <p:cNvPr id="21" name="正方形/長方形 20"/>
          <p:cNvSpPr/>
          <p:nvPr/>
        </p:nvSpPr>
        <p:spPr>
          <a:xfrm>
            <a:off x="3776002" y="2456323"/>
            <a:ext cx="3719746" cy="37120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9" name="正方形/長方形 38"/>
          <p:cNvSpPr/>
          <p:nvPr/>
        </p:nvSpPr>
        <p:spPr>
          <a:xfrm>
            <a:off x="3784432" y="2903679"/>
            <a:ext cx="1032267" cy="37120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正方形/長方形 40"/>
          <p:cNvSpPr/>
          <p:nvPr/>
        </p:nvSpPr>
        <p:spPr>
          <a:xfrm>
            <a:off x="3776002" y="3773193"/>
            <a:ext cx="2475998" cy="37120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2" name="正方形/長方形 41"/>
          <p:cNvSpPr/>
          <p:nvPr/>
        </p:nvSpPr>
        <p:spPr>
          <a:xfrm>
            <a:off x="3767661" y="4228299"/>
            <a:ext cx="3719746" cy="37120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正方形/長方形 43"/>
          <p:cNvSpPr/>
          <p:nvPr/>
        </p:nvSpPr>
        <p:spPr>
          <a:xfrm>
            <a:off x="3780347" y="4643418"/>
            <a:ext cx="1036352" cy="37120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正方形/長方形 44"/>
          <p:cNvSpPr/>
          <p:nvPr/>
        </p:nvSpPr>
        <p:spPr>
          <a:xfrm>
            <a:off x="3784432" y="5079097"/>
            <a:ext cx="1032267" cy="37120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正方形/長方形 45"/>
          <p:cNvSpPr/>
          <p:nvPr/>
        </p:nvSpPr>
        <p:spPr>
          <a:xfrm>
            <a:off x="3780347" y="5513358"/>
            <a:ext cx="1036352" cy="37120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7" name="正方形/長方形 46"/>
          <p:cNvSpPr/>
          <p:nvPr/>
        </p:nvSpPr>
        <p:spPr>
          <a:xfrm>
            <a:off x="5180179" y="4637320"/>
            <a:ext cx="1036352" cy="37120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" name="正方形/長方形 47"/>
          <p:cNvSpPr/>
          <p:nvPr/>
        </p:nvSpPr>
        <p:spPr>
          <a:xfrm>
            <a:off x="6605581" y="4668153"/>
            <a:ext cx="1036352" cy="37120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1" name="正方形/長方形 50"/>
          <p:cNvSpPr/>
          <p:nvPr/>
        </p:nvSpPr>
        <p:spPr>
          <a:xfrm>
            <a:off x="4889668" y="5093004"/>
            <a:ext cx="1036352" cy="37120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2" name="正方形/長方形 51"/>
          <p:cNvSpPr/>
          <p:nvPr/>
        </p:nvSpPr>
        <p:spPr>
          <a:xfrm>
            <a:off x="4889668" y="5513358"/>
            <a:ext cx="1036352" cy="37120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9" name="正方形/長方形 58"/>
          <p:cNvSpPr/>
          <p:nvPr/>
        </p:nvSpPr>
        <p:spPr>
          <a:xfrm>
            <a:off x="4953224" y="5151678"/>
            <a:ext cx="265197" cy="26626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0" name="正方形/長方形 59"/>
          <p:cNvSpPr/>
          <p:nvPr/>
        </p:nvSpPr>
        <p:spPr>
          <a:xfrm>
            <a:off x="4951911" y="5563046"/>
            <a:ext cx="265197" cy="26626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1" name="正方形/長方形 60"/>
          <p:cNvSpPr/>
          <p:nvPr/>
        </p:nvSpPr>
        <p:spPr>
          <a:xfrm>
            <a:off x="3869921" y="5587125"/>
            <a:ext cx="265197" cy="26626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2" name="正方形/長方形 61"/>
          <p:cNvSpPr/>
          <p:nvPr/>
        </p:nvSpPr>
        <p:spPr>
          <a:xfrm>
            <a:off x="3869922" y="5148341"/>
            <a:ext cx="265197" cy="266267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4173925" y="5044572"/>
            <a:ext cx="540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 smtClean="0"/>
              <a:t>有</a:t>
            </a:r>
            <a:endParaRPr kumimoji="1" lang="ja-JP" altLang="en-US" sz="2400" b="1" dirty="0"/>
          </a:p>
        </p:txBody>
      </p:sp>
      <p:sp>
        <p:nvSpPr>
          <p:cNvPr id="64" name="テキスト ボックス 63"/>
          <p:cNvSpPr txBox="1"/>
          <p:nvPr/>
        </p:nvSpPr>
        <p:spPr>
          <a:xfrm>
            <a:off x="4157157" y="5467087"/>
            <a:ext cx="5409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 smtClean="0"/>
              <a:t>有</a:t>
            </a:r>
            <a:endParaRPr kumimoji="1" lang="ja-JP" altLang="en-US" sz="2400" b="1" dirty="0"/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5305144" y="5069121"/>
            <a:ext cx="607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 smtClean="0"/>
              <a:t>無</a:t>
            </a:r>
            <a:endParaRPr kumimoji="1" lang="ja-JP" altLang="en-US" sz="2400" b="1" dirty="0"/>
          </a:p>
        </p:txBody>
      </p:sp>
      <p:sp>
        <p:nvSpPr>
          <p:cNvPr id="67" name="テキスト ボックス 66"/>
          <p:cNvSpPr txBox="1"/>
          <p:nvPr/>
        </p:nvSpPr>
        <p:spPr>
          <a:xfrm>
            <a:off x="5304827" y="5455330"/>
            <a:ext cx="607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 smtClean="0"/>
              <a:t>無</a:t>
            </a:r>
            <a:endParaRPr kumimoji="1" lang="ja-JP" altLang="en-US" sz="2400" b="1" dirty="0"/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6131441" y="4618372"/>
            <a:ext cx="4993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b="1" dirty="0" smtClean="0"/>
              <a:t>－</a:t>
            </a:r>
            <a:endParaRPr lang="ja-JP" altLang="en-US" sz="2800" b="1" dirty="0"/>
          </a:p>
          <a:p>
            <a:endParaRPr lang="ja-JP" altLang="en-US" sz="2800" b="1" dirty="0"/>
          </a:p>
        </p:txBody>
      </p:sp>
      <p:sp>
        <p:nvSpPr>
          <p:cNvPr id="68" name="テキスト ボックス 67"/>
          <p:cNvSpPr txBox="1"/>
          <p:nvPr/>
        </p:nvSpPr>
        <p:spPr>
          <a:xfrm>
            <a:off x="4722741" y="4615950"/>
            <a:ext cx="32998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b="1" dirty="0" smtClean="0"/>
              <a:t>－</a:t>
            </a:r>
            <a:endParaRPr lang="ja-JP" altLang="en-US" sz="2800" b="1" dirty="0"/>
          </a:p>
          <a:p>
            <a:endParaRPr lang="ja-JP" altLang="en-US" sz="2800" b="1" dirty="0"/>
          </a:p>
        </p:txBody>
      </p:sp>
      <p:sp>
        <p:nvSpPr>
          <p:cNvPr id="36" name="二等辺三角形 35"/>
          <p:cNvSpPr/>
          <p:nvPr/>
        </p:nvSpPr>
        <p:spPr>
          <a:xfrm rot="10800000">
            <a:off x="4478135" y="2993913"/>
            <a:ext cx="243293" cy="212250"/>
          </a:xfrm>
          <a:prstGeom prst="triangl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正方形/長方形 36"/>
          <p:cNvSpPr/>
          <p:nvPr/>
        </p:nvSpPr>
        <p:spPr>
          <a:xfrm>
            <a:off x="4427613" y="2938901"/>
            <a:ext cx="355749" cy="30548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4" name="正方形/長方形 73"/>
          <p:cNvSpPr/>
          <p:nvPr/>
        </p:nvSpPr>
        <p:spPr>
          <a:xfrm>
            <a:off x="6598086" y="3351283"/>
            <a:ext cx="1036352" cy="37120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5" name="正方形/長方形 74"/>
          <p:cNvSpPr/>
          <p:nvPr/>
        </p:nvSpPr>
        <p:spPr>
          <a:xfrm>
            <a:off x="5215648" y="3351282"/>
            <a:ext cx="1036352" cy="37120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6" name="正方形/長方形 75"/>
          <p:cNvSpPr/>
          <p:nvPr/>
        </p:nvSpPr>
        <p:spPr>
          <a:xfrm>
            <a:off x="3790216" y="3335919"/>
            <a:ext cx="1036352" cy="37120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4823024" y="3360901"/>
            <a:ext cx="292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 smtClean="0"/>
              <a:t>年</a:t>
            </a:r>
            <a:endParaRPr kumimoji="1" lang="ja-JP" altLang="en-US" b="1" dirty="0"/>
          </a:p>
        </p:txBody>
      </p:sp>
      <p:sp>
        <p:nvSpPr>
          <p:cNvPr id="65" name="テキスト ボックス 64"/>
          <p:cNvSpPr txBox="1"/>
          <p:nvPr/>
        </p:nvSpPr>
        <p:spPr>
          <a:xfrm>
            <a:off x="6214443" y="3350464"/>
            <a:ext cx="289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 smtClean="0"/>
              <a:t>月</a:t>
            </a:r>
            <a:endParaRPr kumimoji="1" lang="ja-JP" altLang="en-US" b="1" dirty="0"/>
          </a:p>
        </p:txBody>
      </p:sp>
      <p:sp>
        <p:nvSpPr>
          <p:cNvPr id="69" name="テキスト ボックス 68"/>
          <p:cNvSpPr txBox="1"/>
          <p:nvPr/>
        </p:nvSpPr>
        <p:spPr>
          <a:xfrm>
            <a:off x="7623233" y="3360901"/>
            <a:ext cx="332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b="1" dirty="0" smtClean="0"/>
              <a:t>日</a:t>
            </a:r>
            <a:endParaRPr kumimoji="1" lang="ja-JP" altLang="en-US" b="1" dirty="0"/>
          </a:p>
        </p:txBody>
      </p:sp>
      <p:pic>
        <p:nvPicPr>
          <p:cNvPr id="63" name="図 6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470" y="-96968"/>
            <a:ext cx="1112713" cy="111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749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75"/>
          <a:stretch/>
        </p:blipFill>
        <p:spPr>
          <a:xfrm>
            <a:off x="-9658" y="909666"/>
            <a:ext cx="12194979" cy="6856328"/>
          </a:xfrm>
          <a:prstGeom prst="rect">
            <a:avLst/>
          </a:prstGeom>
        </p:spPr>
      </p:pic>
      <p:sp>
        <p:nvSpPr>
          <p:cNvPr id="9" name="正方形/長方形 8"/>
          <p:cNvSpPr/>
          <p:nvPr/>
        </p:nvSpPr>
        <p:spPr>
          <a:xfrm>
            <a:off x="128872" y="2683798"/>
            <a:ext cx="12192001" cy="4850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ja-JP" altLang="en-US" sz="4400" b="1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8603923" y="7271578"/>
            <a:ext cx="2743200" cy="365125"/>
          </a:xfrm>
        </p:spPr>
        <p:txBody>
          <a:bodyPr/>
          <a:lstStyle/>
          <a:p>
            <a:fld id="{13732E16-B873-476D-B728-D96DD4CAFBB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18</a:t>
            </a:fld>
            <a:endParaRPr lang="ja-JP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639086" y="1178699"/>
            <a:ext cx="5290088" cy="211810"/>
          </a:xfrm>
          <a:prstGeom prst="rect">
            <a:avLst/>
          </a:pr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339753" y="1599866"/>
            <a:ext cx="6969071" cy="251988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12" name="正方形/長方形 11"/>
          <p:cNvSpPr/>
          <p:nvPr/>
        </p:nvSpPr>
        <p:spPr>
          <a:xfrm flipV="1">
            <a:off x="6605581" y="1215238"/>
            <a:ext cx="1210942" cy="19115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867486" y="1145488"/>
            <a:ext cx="45847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100" dirty="0">
                <a:solidFill>
                  <a:prstClr val="black"/>
                </a:solidFill>
              </a:rPr>
              <a:t>https://</a:t>
            </a:r>
            <a:r>
              <a:rPr lang="en-US" altLang="ja-JP" sz="1100" dirty="0" smtClean="0">
                <a:solidFill>
                  <a:prstClr val="black"/>
                </a:solidFill>
              </a:rPr>
              <a:t>www.sharetheworld.co.jp</a:t>
            </a:r>
            <a:endParaRPr lang="ja-JP" altLang="en-US" sz="1100" dirty="0">
              <a:solidFill>
                <a:prstClr val="black"/>
              </a:solidFill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6830206" y="1196328"/>
            <a:ext cx="16637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900" b="1" dirty="0">
                <a:solidFill>
                  <a:prstClr val="black"/>
                </a:solidFill>
              </a:rPr>
              <a:t>シェアザワールド</a:t>
            </a:r>
          </a:p>
        </p:txBody>
      </p:sp>
      <p:sp>
        <p:nvSpPr>
          <p:cNvPr id="18" name="正方形/長方形 17"/>
          <p:cNvSpPr/>
          <p:nvPr/>
        </p:nvSpPr>
        <p:spPr>
          <a:xfrm>
            <a:off x="-6678" y="1911515"/>
            <a:ext cx="12192001" cy="17742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pic>
        <p:nvPicPr>
          <p:cNvPr id="23" name="図 2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81888" b="-1876"/>
          <a:stretch/>
        </p:blipFill>
        <p:spPr>
          <a:xfrm>
            <a:off x="9832855" y="3006307"/>
            <a:ext cx="550845" cy="612272"/>
          </a:xfrm>
          <a:prstGeom prst="rect">
            <a:avLst/>
          </a:prstGeom>
        </p:spPr>
      </p:pic>
      <p:sp>
        <p:nvSpPr>
          <p:cNvPr id="24" name="テキスト ボックス 23"/>
          <p:cNvSpPr txBox="1"/>
          <p:nvPr/>
        </p:nvSpPr>
        <p:spPr>
          <a:xfrm>
            <a:off x="10526379" y="3737386"/>
            <a:ext cx="15847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 dirty="0" smtClean="0">
                <a:solidFill>
                  <a:prstClr val="black"/>
                </a:solidFill>
              </a:rPr>
              <a:t>初めてのお客様へ</a:t>
            </a:r>
            <a:r>
              <a:rPr lang="ja-JP" altLang="en-US" sz="1200" dirty="0" smtClean="0">
                <a:solidFill>
                  <a:srgbClr val="F84800"/>
                </a:solidFill>
              </a:rPr>
              <a:t>　</a:t>
            </a:r>
            <a:endParaRPr lang="en-US" altLang="ja-JP" sz="1200" dirty="0" smtClean="0">
              <a:solidFill>
                <a:srgbClr val="F84800"/>
              </a:solidFill>
            </a:endParaRPr>
          </a:p>
          <a:p>
            <a:endParaRPr lang="en-US" altLang="ja-JP" sz="1200" dirty="0" smtClean="0">
              <a:solidFill>
                <a:srgbClr val="F84800"/>
              </a:solidFill>
            </a:endParaRPr>
          </a:p>
          <a:p>
            <a:endParaRPr lang="en-US" altLang="ja-JP" sz="1200" dirty="0">
              <a:solidFill>
                <a:srgbClr val="F84800"/>
              </a:solidFill>
            </a:endParaRPr>
          </a:p>
          <a:p>
            <a:r>
              <a:rPr lang="ja-JP" altLang="en-US" sz="1200" dirty="0" smtClean="0">
                <a:solidFill>
                  <a:srgbClr val="F84800"/>
                </a:solidFill>
              </a:rPr>
              <a:t> </a:t>
            </a:r>
            <a:r>
              <a:rPr lang="ja-JP" altLang="en-US" sz="1200" dirty="0" smtClean="0">
                <a:solidFill>
                  <a:prstClr val="black"/>
                </a:solidFill>
              </a:rPr>
              <a:t>よくあるご質問</a:t>
            </a:r>
            <a:endParaRPr lang="ja-JP" altLang="en-US" sz="1200" dirty="0">
              <a:solidFill>
                <a:prstClr val="black"/>
              </a:solidFill>
            </a:endParaRPr>
          </a:p>
        </p:txBody>
      </p:sp>
      <p:sp>
        <p:nvSpPr>
          <p:cNvPr id="25" name="角丸四角形 24"/>
          <p:cNvSpPr/>
          <p:nvPr/>
        </p:nvSpPr>
        <p:spPr>
          <a:xfrm>
            <a:off x="9627446" y="2072697"/>
            <a:ext cx="1091846" cy="43358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dirty="0" smtClean="0">
                <a:solidFill>
                  <a:schemeClr val="tx1"/>
                </a:solidFill>
              </a:rPr>
              <a:t>企業情報</a:t>
            </a:r>
            <a:endParaRPr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6" name="角丸四角形 25"/>
          <p:cNvSpPr/>
          <p:nvPr/>
        </p:nvSpPr>
        <p:spPr>
          <a:xfrm>
            <a:off x="10846503" y="2070059"/>
            <a:ext cx="1338818" cy="424549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dirty="0" smtClean="0">
                <a:solidFill>
                  <a:prstClr val="black"/>
                </a:solidFill>
              </a:rPr>
              <a:t>お問い合わせ</a:t>
            </a:r>
            <a:endParaRPr lang="ja-JP" altLang="en-US" sz="1400" dirty="0">
              <a:solidFill>
                <a:prstClr val="black"/>
              </a:solidFill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10526379" y="3044580"/>
            <a:ext cx="169682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900" dirty="0" smtClean="0">
                <a:ln w="6600">
                  <a:noFill/>
                  <a:prstDash val="solid"/>
                </a:ln>
                <a:solidFill>
                  <a:prstClr val="black"/>
                </a:solidFill>
                <a:latin typeface="ＭＳ Ｐゴシック" panose="020B0600070205080204" pitchFamily="50" charset="-128"/>
              </a:rPr>
              <a:t>フリーダイヤル</a:t>
            </a:r>
            <a:r>
              <a:rPr lang="en-US" altLang="ja-JP" sz="900" dirty="0" smtClean="0">
                <a:ln w="6600">
                  <a:noFill/>
                  <a:prstDash val="solid"/>
                </a:ln>
                <a:solidFill>
                  <a:prstClr val="black"/>
                </a:solidFill>
                <a:latin typeface="ＭＳ Ｐゴシック" panose="020B0600070205080204" pitchFamily="50" charset="-128"/>
              </a:rPr>
              <a:t>/</a:t>
            </a:r>
            <a:r>
              <a:rPr lang="ja-JP" altLang="en-US" sz="900" dirty="0" smtClean="0">
                <a:ln w="6600">
                  <a:noFill/>
                  <a:prstDash val="solid"/>
                </a:ln>
                <a:solidFill>
                  <a:prstClr val="black"/>
                </a:solidFill>
                <a:latin typeface="ＭＳ Ｐゴシック" panose="020B0600070205080204" pitchFamily="50" charset="-128"/>
              </a:rPr>
              <a:t>年中無休</a:t>
            </a:r>
            <a:endParaRPr lang="en-US" altLang="ja-JP" sz="900" dirty="0" smtClean="0">
              <a:ln w="6600">
                <a:noFill/>
                <a:prstDash val="solid"/>
              </a:ln>
              <a:solidFill>
                <a:prstClr val="black"/>
              </a:solidFill>
              <a:latin typeface="ＭＳ Ｐゴシック" panose="020B0600070205080204" pitchFamily="50" charset="-128"/>
            </a:endParaRPr>
          </a:p>
          <a:p>
            <a:r>
              <a:rPr lang="en-US" altLang="ja-JP" sz="1600" b="1" dirty="0" smtClean="0">
                <a:ln w="6600">
                  <a:noFill/>
                  <a:prstDash val="solid"/>
                </a:ln>
                <a:solidFill>
                  <a:schemeClr val="accent4"/>
                </a:solidFill>
                <a:latin typeface="ＭＳ Ｐゴシック" panose="020B0600070205080204" pitchFamily="50" charset="-128"/>
              </a:rPr>
              <a:t>0120-XXX-XXX</a:t>
            </a: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10364641" y="2673375"/>
            <a:ext cx="20751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 dirty="0">
                <a:solidFill>
                  <a:srgbClr val="F84800"/>
                </a:solidFill>
              </a:rPr>
              <a:t> </a:t>
            </a:r>
            <a:r>
              <a:rPr lang="ja-JP" altLang="en-US" sz="1200" dirty="0" smtClean="0">
                <a:solidFill>
                  <a:srgbClr val="F84800"/>
                </a:solidFill>
              </a:rPr>
              <a:t> </a:t>
            </a:r>
            <a:r>
              <a:rPr lang="ja-JP" altLang="en-US" sz="1200" dirty="0" smtClean="0">
                <a:solidFill>
                  <a:prstClr val="black"/>
                </a:solidFill>
              </a:rPr>
              <a:t>メールでのお問い合わせ</a:t>
            </a:r>
            <a:endParaRPr lang="ja-JP" altLang="en-US" sz="1200" dirty="0">
              <a:solidFill>
                <a:prstClr val="black"/>
              </a:solidFill>
            </a:endParaRPr>
          </a:p>
        </p:txBody>
      </p:sp>
      <p:pic>
        <p:nvPicPr>
          <p:cNvPr id="49" name="図 4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59318" y="-507361"/>
            <a:ext cx="1540505" cy="1540505"/>
          </a:xfrm>
          <a:prstGeom prst="rect">
            <a:avLst/>
          </a:prstGeom>
        </p:spPr>
      </p:pic>
      <p:sp>
        <p:nvSpPr>
          <p:cNvPr id="2" name="テキスト ボックス 1"/>
          <p:cNvSpPr txBox="1"/>
          <p:nvPr/>
        </p:nvSpPr>
        <p:spPr>
          <a:xfrm>
            <a:off x="1652443" y="92738"/>
            <a:ext cx="5311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000" dirty="0" smtClean="0">
                <a:solidFill>
                  <a:schemeClr val="bg1"/>
                </a:solidFill>
                <a:latin typeface="+mn-ea"/>
              </a:rPr>
              <a:t>Web</a:t>
            </a:r>
            <a:r>
              <a:rPr lang="ja-JP" altLang="en-US" sz="4000" dirty="0" smtClean="0">
                <a:solidFill>
                  <a:schemeClr val="bg1"/>
                </a:solidFill>
                <a:latin typeface="+mn-ea"/>
              </a:rPr>
              <a:t>ページにて</a:t>
            </a:r>
            <a:r>
              <a:rPr lang="ja-JP" altLang="en-US" sz="4400" dirty="0" smtClean="0">
                <a:solidFill>
                  <a:schemeClr val="bg1"/>
                </a:solidFill>
                <a:latin typeface="+mn-ea"/>
              </a:rPr>
              <a:t>登録</a:t>
            </a:r>
            <a:endParaRPr kumimoji="1" lang="ja-JP" altLang="en-US" sz="4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0" name="正方形/長方形 49"/>
          <p:cNvSpPr/>
          <p:nvPr/>
        </p:nvSpPr>
        <p:spPr>
          <a:xfrm>
            <a:off x="-16334" y="-29530"/>
            <a:ext cx="12208333" cy="93919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637597" y="1156906"/>
            <a:ext cx="251983" cy="251983"/>
          </a:xfrm>
          <a:prstGeom prst="rect">
            <a:avLst/>
          </a:prstGeom>
        </p:spPr>
      </p:pic>
      <p:pic>
        <p:nvPicPr>
          <p:cNvPr id="53" name="図 5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6612933" y="1179611"/>
            <a:ext cx="251983" cy="251983"/>
          </a:xfrm>
          <a:prstGeom prst="rect">
            <a:avLst/>
          </a:prstGeom>
        </p:spPr>
      </p:pic>
      <p:grpSp>
        <p:nvGrpSpPr>
          <p:cNvPr id="71" name="グループ化 70"/>
          <p:cNvGrpSpPr/>
          <p:nvPr/>
        </p:nvGrpSpPr>
        <p:grpSpPr>
          <a:xfrm>
            <a:off x="9915094" y="3642322"/>
            <a:ext cx="301185" cy="481426"/>
            <a:chOff x="1877096" y="4778062"/>
            <a:chExt cx="495836" cy="866658"/>
          </a:xfrm>
        </p:grpSpPr>
        <p:sp>
          <p:nvSpPr>
            <p:cNvPr id="66" name="円/楕円 65"/>
            <p:cNvSpPr/>
            <p:nvPr/>
          </p:nvSpPr>
          <p:spPr>
            <a:xfrm>
              <a:off x="1983346" y="4778062"/>
              <a:ext cx="283336" cy="257577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0" name="角丸四角形 69"/>
            <p:cNvSpPr/>
            <p:nvPr/>
          </p:nvSpPr>
          <p:spPr>
            <a:xfrm>
              <a:off x="1877096" y="5013655"/>
              <a:ext cx="495836" cy="631065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pic>
        <p:nvPicPr>
          <p:cNvPr id="72" name="図 7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9893305" y="4242408"/>
            <a:ext cx="340630" cy="442223"/>
          </a:xfrm>
          <a:prstGeom prst="rect">
            <a:avLst/>
          </a:prstGeom>
        </p:spPr>
      </p:pic>
      <p:pic>
        <p:nvPicPr>
          <p:cNvPr id="73" name="図 7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0415" y="2505240"/>
            <a:ext cx="829108" cy="620910"/>
          </a:xfrm>
          <a:prstGeom prst="rect">
            <a:avLst/>
          </a:prstGeom>
        </p:spPr>
      </p:pic>
      <p:grpSp>
        <p:nvGrpSpPr>
          <p:cNvPr id="56" name="グループ化 55"/>
          <p:cNvGrpSpPr/>
          <p:nvPr/>
        </p:nvGrpSpPr>
        <p:grpSpPr>
          <a:xfrm>
            <a:off x="2687833" y="2341693"/>
            <a:ext cx="2622292" cy="4170416"/>
            <a:chOff x="3738855" y="3375736"/>
            <a:chExt cx="2921559" cy="2434108"/>
          </a:xfrm>
        </p:grpSpPr>
        <p:sp>
          <p:nvSpPr>
            <p:cNvPr id="57" name="正方形/長方形 56"/>
            <p:cNvSpPr/>
            <p:nvPr/>
          </p:nvSpPr>
          <p:spPr>
            <a:xfrm>
              <a:off x="3738855" y="3375736"/>
              <a:ext cx="2446986" cy="243410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8" name="テキスト ボックス 57"/>
            <p:cNvSpPr txBox="1"/>
            <p:nvPr/>
          </p:nvSpPr>
          <p:spPr>
            <a:xfrm>
              <a:off x="3813146" y="3509830"/>
              <a:ext cx="2847268" cy="485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sz="2400" dirty="0"/>
                <a:t>北海道・三笠市</a:t>
              </a:r>
            </a:p>
            <a:p>
              <a:r>
                <a:rPr kumimoji="1" lang="ja-JP" altLang="en-US" sz="2400" dirty="0" smtClean="0"/>
                <a:t>　　　　</a:t>
              </a:r>
              <a:r>
                <a:rPr lang="ja-JP" altLang="en-US" sz="2400" dirty="0"/>
                <a:t>　</a:t>
              </a:r>
              <a:r>
                <a:rPr lang="ja-JP" altLang="en-US" sz="2400" dirty="0" smtClean="0"/>
                <a:t>　</a:t>
              </a:r>
              <a:endParaRPr kumimoji="1" lang="ja-JP" altLang="en-US" sz="2400" dirty="0"/>
            </a:p>
          </p:txBody>
        </p:sp>
        <p:pic>
          <p:nvPicPr>
            <p:cNvPr id="59" name="図 58"/>
            <p:cNvPicPr>
              <a:picLocks noChangeAspect="1"/>
            </p:cNvPicPr>
            <p:nvPr/>
          </p:nvPicPr>
          <p:blipFill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1235" b="100000" l="0" r="100000">
                          <a14:foregroundMark x1="23000" y1="45679" x2="23000" y2="45679"/>
                          <a14:foregroundMark x1="15333" y1="21399" x2="68667" y2="80658"/>
                          <a14:foregroundMark x1="47000" y1="32922" x2="70333" y2="56379"/>
                          <a14:foregroundMark x1="61667" y1="32099" x2="13667" y2="43621"/>
                          <a14:foregroundMark x1="17667" y1="41564" x2="30000" y2="81893"/>
                          <a14:foregroundMark x1="13667" y1="45679" x2="22000" y2="23457"/>
                          <a14:foregroundMark x1="9333" y1="54321" x2="14333" y2="29630"/>
                          <a14:foregroundMark x1="18667" y1="25514" x2="34000" y2="27572"/>
                          <a14:foregroundMark x1="32333" y1="30864" x2="52333" y2="47737"/>
                          <a14:foregroundMark x1="70333" y1="47737" x2="71000" y2="81893"/>
                          <a14:foregroundMark x1="77000" y1="52263" x2="89333" y2="52263"/>
                          <a14:foregroundMark x1="54000" y1="63786" x2="48000" y2="83951"/>
                          <a14:foregroundMark x1="30667" y1="73251" x2="48000" y2="7530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40863">
              <a:off x="4486794" y="3862000"/>
              <a:ext cx="1648361" cy="1045875"/>
            </a:xfrm>
            <a:prstGeom prst="rect">
              <a:avLst/>
            </a:prstGeom>
          </p:spPr>
        </p:pic>
        <p:pic>
          <p:nvPicPr>
            <p:cNvPr id="60" name="図 59"/>
            <p:cNvPicPr>
              <a:picLocks noChangeAspect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2652" b="97727" l="0" r="99000">
                          <a14:foregroundMark x1="43000" y1="19697" x2="43000" y2="1969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60141">
              <a:off x="3797427" y="4712755"/>
              <a:ext cx="1528820" cy="1090194"/>
            </a:xfrm>
            <a:prstGeom prst="rect">
              <a:avLst/>
            </a:prstGeom>
          </p:spPr>
        </p:pic>
      </p:grpSp>
      <p:grpSp>
        <p:nvGrpSpPr>
          <p:cNvPr id="61" name="グループ化 60"/>
          <p:cNvGrpSpPr/>
          <p:nvPr/>
        </p:nvGrpSpPr>
        <p:grpSpPr>
          <a:xfrm>
            <a:off x="5042325" y="2342229"/>
            <a:ext cx="2361456" cy="4183277"/>
            <a:chOff x="6439820" y="3388660"/>
            <a:chExt cx="2630955" cy="2434108"/>
          </a:xfrm>
        </p:grpSpPr>
        <p:sp>
          <p:nvSpPr>
            <p:cNvPr id="62" name="正方形/長方形 61"/>
            <p:cNvSpPr/>
            <p:nvPr/>
          </p:nvSpPr>
          <p:spPr>
            <a:xfrm>
              <a:off x="6444584" y="3388660"/>
              <a:ext cx="2446986" cy="243410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3" name="テキスト ボックス 62"/>
            <p:cNvSpPr txBox="1"/>
            <p:nvPr/>
          </p:nvSpPr>
          <p:spPr>
            <a:xfrm>
              <a:off x="6483787" y="3538787"/>
              <a:ext cx="2586988" cy="2686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400" dirty="0" smtClean="0"/>
                <a:t>秋田県・湯沢市</a:t>
              </a:r>
              <a:endParaRPr kumimoji="1" lang="ja-JP" altLang="en-US" sz="2400" dirty="0"/>
            </a:p>
          </p:txBody>
        </p:sp>
        <p:pic>
          <p:nvPicPr>
            <p:cNvPr id="64" name="図 63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39820" y="4204292"/>
              <a:ext cx="2591848" cy="1289821"/>
            </a:xfrm>
            <a:prstGeom prst="rect">
              <a:avLst/>
            </a:prstGeom>
          </p:spPr>
        </p:pic>
      </p:grpSp>
      <p:grpSp>
        <p:nvGrpSpPr>
          <p:cNvPr id="65" name="グループ化 64"/>
          <p:cNvGrpSpPr/>
          <p:nvPr/>
        </p:nvGrpSpPr>
        <p:grpSpPr>
          <a:xfrm>
            <a:off x="7376668" y="2345586"/>
            <a:ext cx="2246012" cy="4193301"/>
            <a:chOff x="9019720" y="3375736"/>
            <a:chExt cx="2502337" cy="2434108"/>
          </a:xfrm>
        </p:grpSpPr>
        <p:sp>
          <p:nvSpPr>
            <p:cNvPr id="67" name="正方形/長方形 66"/>
            <p:cNvSpPr/>
            <p:nvPr/>
          </p:nvSpPr>
          <p:spPr>
            <a:xfrm>
              <a:off x="9019722" y="3375736"/>
              <a:ext cx="2446986" cy="2434108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9" name="テキスト ボックス 68"/>
            <p:cNvSpPr txBox="1"/>
            <p:nvPr/>
          </p:nvSpPr>
          <p:spPr>
            <a:xfrm>
              <a:off x="9019720" y="3524407"/>
              <a:ext cx="2502337" cy="2711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400" dirty="0" smtClean="0"/>
                <a:t>高知県・宿毛市</a:t>
              </a:r>
              <a:endParaRPr kumimoji="1" lang="ja-JP" altLang="en-US" sz="2400" dirty="0"/>
            </a:p>
          </p:txBody>
        </p:sp>
        <p:pic>
          <p:nvPicPr>
            <p:cNvPr id="74" name="図 73"/>
            <p:cNvPicPr>
              <a:picLocks noChangeAspect="1"/>
            </p:cNvPicPr>
            <p:nvPr/>
          </p:nvPicPr>
          <p:blipFill>
            <a:blip r:embed="rId14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0" b="96333" l="1333" r="96667">
                          <a14:foregroundMark x1="20667" y1="22000" x2="53333" y2="39667"/>
                          <a14:foregroundMark x1="18000" y1="50667" x2="21333" y2="55667"/>
                          <a14:foregroundMark x1="10333" y1="61667" x2="14333" y2="63333"/>
                          <a14:foregroundMark x1="35000" y1="53333" x2="39000" y2="58000"/>
                          <a14:foregroundMark x1="79667" y1="55333" x2="73333" y2="56333"/>
                          <a14:foregroundMark x1="94000" y1="60333" x2="89000" y2="60333"/>
                          <a14:foregroundMark x1="71333" y1="18333" x2="67000" y2="26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94682" y="4145318"/>
              <a:ext cx="2038026" cy="1489924"/>
            </a:xfrm>
            <a:prstGeom prst="rect">
              <a:avLst/>
            </a:prstGeom>
          </p:spPr>
        </p:pic>
      </p:grpSp>
      <p:pic>
        <p:nvPicPr>
          <p:cNvPr id="5" name="図 4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353" y="2518545"/>
            <a:ext cx="2781363" cy="4132352"/>
          </a:xfrm>
          <a:prstGeom prst="rect">
            <a:avLst/>
          </a:prstGeom>
        </p:spPr>
      </p:pic>
      <p:sp>
        <p:nvSpPr>
          <p:cNvPr id="75" name="コンテンツ プレースホルダー 6"/>
          <p:cNvSpPr>
            <a:spLocks noGrp="1"/>
          </p:cNvSpPr>
          <p:nvPr>
            <p:ph idx="1"/>
          </p:nvPr>
        </p:nvSpPr>
        <p:spPr>
          <a:xfrm>
            <a:off x="79441" y="2216522"/>
            <a:ext cx="1944166" cy="541659"/>
          </a:xfrm>
        </p:spPr>
        <p:txBody>
          <a:bodyPr>
            <a:normAutofit/>
          </a:bodyPr>
          <a:lstStyle/>
          <a:p>
            <a:r>
              <a:rPr kumimoji="1" lang="ja-JP" altLang="en-US" dirty="0" smtClean="0"/>
              <a:t>地域説明</a:t>
            </a:r>
            <a:endParaRPr kumimoji="1" lang="ja-JP" alt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842183" y="84292"/>
            <a:ext cx="989418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400" dirty="0"/>
              <a:t>サイト</a:t>
            </a:r>
            <a:r>
              <a:rPr lang="ja-JP" altLang="en-US" sz="4400" dirty="0" smtClean="0"/>
              <a:t>をみてもらう</a:t>
            </a:r>
            <a:endParaRPr kumimoji="1" lang="ja-JP" altLang="en-US" sz="4400" dirty="0"/>
          </a:p>
        </p:txBody>
      </p:sp>
      <p:pic>
        <p:nvPicPr>
          <p:cNvPr id="43" name="図 42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470" y="-96968"/>
            <a:ext cx="1112713" cy="111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9156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75"/>
          <a:stretch/>
        </p:blipFill>
        <p:spPr>
          <a:xfrm>
            <a:off x="-9658" y="909666"/>
            <a:ext cx="12194979" cy="6856328"/>
          </a:xfrm>
          <a:prstGeom prst="rect">
            <a:avLst/>
          </a:prstGeom>
        </p:spPr>
      </p:pic>
      <p:sp>
        <p:nvSpPr>
          <p:cNvPr id="9" name="正方形/長方形 8"/>
          <p:cNvSpPr/>
          <p:nvPr/>
        </p:nvSpPr>
        <p:spPr>
          <a:xfrm>
            <a:off x="128872" y="2683798"/>
            <a:ext cx="12192001" cy="48503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ja-JP" altLang="en-US" sz="4400" b="1" dirty="0">
              <a:ln w="9525">
                <a:solidFill>
                  <a:prstClr val="white"/>
                </a:solidFill>
                <a:prstDash val="solid"/>
              </a:ln>
              <a:solidFill>
                <a:prstClr val="black"/>
              </a:solidFill>
              <a:effectLst>
                <a:outerShdw blurRad="12700" dist="38100" dir="2700000" algn="tl" rotWithShape="0">
                  <a:prstClr val="white">
                    <a:lumMod val="50000"/>
                  </a:prstClr>
                </a:outerShdw>
              </a:effectLst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>
          <a:xfrm>
            <a:off x="8603923" y="7271578"/>
            <a:ext cx="2743200" cy="365125"/>
          </a:xfrm>
        </p:spPr>
        <p:txBody>
          <a:bodyPr/>
          <a:lstStyle/>
          <a:p>
            <a:fld id="{13732E16-B873-476D-B728-D96DD4CAFBBE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19</a:t>
            </a:fld>
            <a:endParaRPr lang="ja-JP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639086" y="1178699"/>
            <a:ext cx="5290088" cy="211810"/>
          </a:xfrm>
          <a:prstGeom prst="rect">
            <a:avLst/>
          </a:pr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339753" y="1599866"/>
            <a:ext cx="6969071" cy="251988"/>
          </a:xfrm>
          <a:prstGeom prst="rect">
            <a:avLst/>
          </a:prstGeom>
          <a:solidFill>
            <a:srgbClr val="F7F7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12" name="正方形/長方形 11"/>
          <p:cNvSpPr/>
          <p:nvPr/>
        </p:nvSpPr>
        <p:spPr>
          <a:xfrm flipV="1">
            <a:off x="6605581" y="1215238"/>
            <a:ext cx="1210942" cy="19115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867486" y="1145488"/>
            <a:ext cx="45847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100" dirty="0">
                <a:solidFill>
                  <a:prstClr val="black"/>
                </a:solidFill>
              </a:rPr>
              <a:t>https://</a:t>
            </a:r>
            <a:r>
              <a:rPr lang="en-US" altLang="ja-JP" sz="1100" dirty="0" smtClean="0">
                <a:solidFill>
                  <a:prstClr val="black"/>
                </a:solidFill>
              </a:rPr>
              <a:t>www.sharetheworld.co.jp</a:t>
            </a:r>
            <a:endParaRPr lang="ja-JP" altLang="en-US" sz="1100" dirty="0">
              <a:solidFill>
                <a:prstClr val="black"/>
              </a:solidFill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6830206" y="1196328"/>
            <a:ext cx="16637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900" b="1" dirty="0">
                <a:solidFill>
                  <a:prstClr val="black"/>
                </a:solidFill>
              </a:rPr>
              <a:t>シェアザワールド</a:t>
            </a:r>
          </a:p>
        </p:txBody>
      </p:sp>
      <p:sp>
        <p:nvSpPr>
          <p:cNvPr id="18" name="正方形/長方形 17"/>
          <p:cNvSpPr/>
          <p:nvPr/>
        </p:nvSpPr>
        <p:spPr>
          <a:xfrm>
            <a:off x="-6678" y="1911515"/>
            <a:ext cx="12192001" cy="17742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pic>
        <p:nvPicPr>
          <p:cNvPr id="23" name="図 2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81888" b="-1876"/>
          <a:stretch/>
        </p:blipFill>
        <p:spPr>
          <a:xfrm>
            <a:off x="9832855" y="3006307"/>
            <a:ext cx="550845" cy="612272"/>
          </a:xfrm>
          <a:prstGeom prst="rect">
            <a:avLst/>
          </a:prstGeom>
        </p:spPr>
      </p:pic>
      <p:sp>
        <p:nvSpPr>
          <p:cNvPr id="24" name="テキスト ボックス 23"/>
          <p:cNvSpPr txBox="1"/>
          <p:nvPr/>
        </p:nvSpPr>
        <p:spPr>
          <a:xfrm>
            <a:off x="10526379" y="3737386"/>
            <a:ext cx="15847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 dirty="0" smtClean="0">
                <a:solidFill>
                  <a:prstClr val="black"/>
                </a:solidFill>
              </a:rPr>
              <a:t>初めてのお客様へ</a:t>
            </a:r>
            <a:r>
              <a:rPr lang="ja-JP" altLang="en-US" sz="1200" dirty="0" smtClean="0">
                <a:solidFill>
                  <a:srgbClr val="F84800"/>
                </a:solidFill>
              </a:rPr>
              <a:t>　</a:t>
            </a:r>
            <a:endParaRPr lang="en-US" altLang="ja-JP" sz="1200" dirty="0" smtClean="0">
              <a:solidFill>
                <a:srgbClr val="F84800"/>
              </a:solidFill>
            </a:endParaRPr>
          </a:p>
          <a:p>
            <a:endParaRPr lang="en-US" altLang="ja-JP" sz="1200" dirty="0" smtClean="0">
              <a:solidFill>
                <a:srgbClr val="F84800"/>
              </a:solidFill>
            </a:endParaRPr>
          </a:p>
          <a:p>
            <a:endParaRPr lang="en-US" altLang="ja-JP" sz="1200" dirty="0">
              <a:solidFill>
                <a:srgbClr val="F84800"/>
              </a:solidFill>
            </a:endParaRPr>
          </a:p>
          <a:p>
            <a:r>
              <a:rPr lang="ja-JP" altLang="en-US" sz="1200" dirty="0" smtClean="0">
                <a:solidFill>
                  <a:srgbClr val="F84800"/>
                </a:solidFill>
              </a:rPr>
              <a:t> </a:t>
            </a:r>
            <a:r>
              <a:rPr lang="ja-JP" altLang="en-US" sz="1200" dirty="0" smtClean="0">
                <a:solidFill>
                  <a:prstClr val="black"/>
                </a:solidFill>
              </a:rPr>
              <a:t>よくあるご質問</a:t>
            </a:r>
            <a:endParaRPr lang="ja-JP" altLang="en-US" sz="1200" dirty="0">
              <a:solidFill>
                <a:prstClr val="black"/>
              </a:solidFill>
            </a:endParaRPr>
          </a:p>
        </p:txBody>
      </p:sp>
      <p:sp>
        <p:nvSpPr>
          <p:cNvPr id="25" name="角丸四角形 24"/>
          <p:cNvSpPr/>
          <p:nvPr/>
        </p:nvSpPr>
        <p:spPr>
          <a:xfrm>
            <a:off x="9627446" y="2072697"/>
            <a:ext cx="1091846" cy="433581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dirty="0" smtClean="0">
                <a:solidFill>
                  <a:schemeClr val="tx1"/>
                </a:solidFill>
              </a:rPr>
              <a:t>企業情報</a:t>
            </a:r>
            <a:endParaRPr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26" name="角丸四角形 25"/>
          <p:cNvSpPr/>
          <p:nvPr/>
        </p:nvSpPr>
        <p:spPr>
          <a:xfrm>
            <a:off x="10846503" y="2070059"/>
            <a:ext cx="1338818" cy="424549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dirty="0" smtClean="0">
                <a:solidFill>
                  <a:prstClr val="black"/>
                </a:solidFill>
              </a:rPr>
              <a:t>お問い合わせ</a:t>
            </a:r>
            <a:endParaRPr lang="ja-JP" altLang="en-US" sz="1400" dirty="0">
              <a:solidFill>
                <a:prstClr val="black"/>
              </a:solidFill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10526379" y="3044580"/>
            <a:ext cx="169682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900" dirty="0" smtClean="0">
                <a:ln w="6600">
                  <a:noFill/>
                  <a:prstDash val="solid"/>
                </a:ln>
                <a:solidFill>
                  <a:prstClr val="black"/>
                </a:solidFill>
                <a:latin typeface="ＭＳ Ｐゴシック" panose="020B0600070205080204" pitchFamily="50" charset="-128"/>
              </a:rPr>
              <a:t>フリーダイヤル</a:t>
            </a:r>
            <a:r>
              <a:rPr lang="en-US" altLang="ja-JP" sz="900" dirty="0" smtClean="0">
                <a:ln w="6600">
                  <a:noFill/>
                  <a:prstDash val="solid"/>
                </a:ln>
                <a:solidFill>
                  <a:prstClr val="black"/>
                </a:solidFill>
                <a:latin typeface="ＭＳ Ｐゴシック" panose="020B0600070205080204" pitchFamily="50" charset="-128"/>
              </a:rPr>
              <a:t>/</a:t>
            </a:r>
            <a:r>
              <a:rPr lang="ja-JP" altLang="en-US" sz="900" dirty="0" smtClean="0">
                <a:ln w="6600">
                  <a:noFill/>
                  <a:prstDash val="solid"/>
                </a:ln>
                <a:solidFill>
                  <a:prstClr val="black"/>
                </a:solidFill>
                <a:latin typeface="ＭＳ Ｐゴシック" panose="020B0600070205080204" pitchFamily="50" charset="-128"/>
              </a:rPr>
              <a:t>年中無休</a:t>
            </a:r>
            <a:endParaRPr lang="en-US" altLang="ja-JP" sz="900" dirty="0" smtClean="0">
              <a:ln w="6600">
                <a:noFill/>
                <a:prstDash val="solid"/>
              </a:ln>
              <a:solidFill>
                <a:prstClr val="black"/>
              </a:solidFill>
              <a:latin typeface="ＭＳ Ｐゴシック" panose="020B0600070205080204" pitchFamily="50" charset="-128"/>
            </a:endParaRPr>
          </a:p>
          <a:p>
            <a:r>
              <a:rPr lang="en-US" altLang="ja-JP" sz="1600" b="1" dirty="0" smtClean="0">
                <a:ln w="6600">
                  <a:noFill/>
                  <a:prstDash val="solid"/>
                </a:ln>
                <a:solidFill>
                  <a:schemeClr val="accent4"/>
                </a:solidFill>
                <a:latin typeface="ＭＳ Ｐゴシック" panose="020B0600070205080204" pitchFamily="50" charset="-128"/>
              </a:rPr>
              <a:t>0120-XXX-XXX</a:t>
            </a: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10364641" y="2673375"/>
            <a:ext cx="207510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 dirty="0">
                <a:solidFill>
                  <a:srgbClr val="F84800"/>
                </a:solidFill>
              </a:rPr>
              <a:t> </a:t>
            </a:r>
            <a:r>
              <a:rPr lang="ja-JP" altLang="en-US" sz="1200" dirty="0" smtClean="0">
                <a:solidFill>
                  <a:srgbClr val="F84800"/>
                </a:solidFill>
              </a:rPr>
              <a:t> </a:t>
            </a:r>
            <a:r>
              <a:rPr lang="ja-JP" altLang="en-US" sz="1200" dirty="0" smtClean="0">
                <a:solidFill>
                  <a:prstClr val="black"/>
                </a:solidFill>
              </a:rPr>
              <a:t>メールでのお問い合わせ</a:t>
            </a:r>
            <a:endParaRPr lang="ja-JP" altLang="en-US" sz="1200" dirty="0">
              <a:solidFill>
                <a:prstClr val="black"/>
              </a:solidFill>
            </a:endParaRPr>
          </a:p>
        </p:txBody>
      </p:sp>
      <p:pic>
        <p:nvPicPr>
          <p:cNvPr id="49" name="図 4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59318" y="-507361"/>
            <a:ext cx="1540505" cy="1540505"/>
          </a:xfrm>
          <a:prstGeom prst="rect">
            <a:avLst/>
          </a:prstGeom>
        </p:spPr>
      </p:pic>
      <p:sp>
        <p:nvSpPr>
          <p:cNvPr id="2" name="テキスト ボックス 1"/>
          <p:cNvSpPr txBox="1"/>
          <p:nvPr/>
        </p:nvSpPr>
        <p:spPr>
          <a:xfrm>
            <a:off x="1652443" y="92738"/>
            <a:ext cx="53118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000" dirty="0" smtClean="0">
                <a:solidFill>
                  <a:schemeClr val="bg1"/>
                </a:solidFill>
                <a:latin typeface="+mn-ea"/>
              </a:rPr>
              <a:t>Web</a:t>
            </a:r>
            <a:r>
              <a:rPr lang="ja-JP" altLang="en-US" sz="4000" dirty="0" smtClean="0">
                <a:solidFill>
                  <a:schemeClr val="bg1"/>
                </a:solidFill>
                <a:latin typeface="+mn-ea"/>
              </a:rPr>
              <a:t>ページにて</a:t>
            </a:r>
            <a:r>
              <a:rPr lang="ja-JP" altLang="en-US" sz="4400" dirty="0" smtClean="0">
                <a:solidFill>
                  <a:schemeClr val="bg1"/>
                </a:solidFill>
                <a:latin typeface="+mn-ea"/>
              </a:rPr>
              <a:t>登録</a:t>
            </a:r>
            <a:endParaRPr kumimoji="1" lang="ja-JP" altLang="en-US" sz="4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0" name="正方形/長方形 49"/>
          <p:cNvSpPr/>
          <p:nvPr/>
        </p:nvSpPr>
        <p:spPr>
          <a:xfrm>
            <a:off x="-16334" y="-29530"/>
            <a:ext cx="12208333" cy="93919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637597" y="1156906"/>
            <a:ext cx="251983" cy="251983"/>
          </a:xfrm>
          <a:prstGeom prst="rect">
            <a:avLst/>
          </a:prstGeom>
        </p:spPr>
      </p:pic>
      <p:pic>
        <p:nvPicPr>
          <p:cNvPr id="53" name="図 5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6612933" y="1179611"/>
            <a:ext cx="251983" cy="251983"/>
          </a:xfrm>
          <a:prstGeom prst="rect">
            <a:avLst/>
          </a:prstGeom>
        </p:spPr>
      </p:pic>
      <p:grpSp>
        <p:nvGrpSpPr>
          <p:cNvPr id="71" name="グループ化 70"/>
          <p:cNvGrpSpPr/>
          <p:nvPr/>
        </p:nvGrpSpPr>
        <p:grpSpPr>
          <a:xfrm>
            <a:off x="9915094" y="3642322"/>
            <a:ext cx="301185" cy="481426"/>
            <a:chOff x="1877096" y="4778062"/>
            <a:chExt cx="495836" cy="866658"/>
          </a:xfrm>
        </p:grpSpPr>
        <p:sp>
          <p:nvSpPr>
            <p:cNvPr id="66" name="円/楕円 65"/>
            <p:cNvSpPr/>
            <p:nvPr/>
          </p:nvSpPr>
          <p:spPr>
            <a:xfrm>
              <a:off x="1983346" y="4778062"/>
              <a:ext cx="283336" cy="257577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0" name="角丸四角形 69"/>
            <p:cNvSpPr/>
            <p:nvPr/>
          </p:nvSpPr>
          <p:spPr>
            <a:xfrm>
              <a:off x="1877096" y="5013655"/>
              <a:ext cx="495836" cy="631065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pic>
        <p:nvPicPr>
          <p:cNvPr id="72" name="図 7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9893305" y="4242408"/>
            <a:ext cx="340630" cy="442223"/>
          </a:xfrm>
          <a:prstGeom prst="rect">
            <a:avLst/>
          </a:prstGeom>
        </p:spPr>
      </p:pic>
      <p:pic>
        <p:nvPicPr>
          <p:cNvPr id="73" name="図 7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0415" y="2505240"/>
            <a:ext cx="829108" cy="620910"/>
          </a:xfrm>
          <a:prstGeom prst="rect">
            <a:avLst/>
          </a:prstGeom>
        </p:spPr>
      </p:pic>
      <p:grpSp>
        <p:nvGrpSpPr>
          <p:cNvPr id="39" name="グループ化 38"/>
          <p:cNvGrpSpPr/>
          <p:nvPr/>
        </p:nvGrpSpPr>
        <p:grpSpPr>
          <a:xfrm>
            <a:off x="1856757" y="2533054"/>
            <a:ext cx="2649570" cy="1887165"/>
            <a:chOff x="1020607" y="1429051"/>
            <a:chExt cx="3566325" cy="2345721"/>
          </a:xfrm>
        </p:grpSpPr>
        <p:sp>
          <p:nvSpPr>
            <p:cNvPr id="52" name="正方形/長方形 51"/>
            <p:cNvSpPr/>
            <p:nvPr/>
          </p:nvSpPr>
          <p:spPr>
            <a:xfrm>
              <a:off x="1020607" y="1429051"/>
              <a:ext cx="3452231" cy="2345721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54" name="図 53"/>
            <p:cNvPicPr>
              <a:picLocks noChangeAspect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96591" l="0" r="100000">
                          <a14:foregroundMark x1="31000" y1="20833" x2="72667" y2="3030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36114" y="2471004"/>
              <a:ext cx="1055528" cy="1086998"/>
            </a:xfrm>
            <a:prstGeom prst="rect">
              <a:avLst/>
            </a:prstGeom>
          </p:spPr>
        </p:pic>
        <p:sp>
          <p:nvSpPr>
            <p:cNvPr id="55" name="テキスト ボックス 54"/>
            <p:cNvSpPr txBox="1"/>
            <p:nvPr/>
          </p:nvSpPr>
          <p:spPr>
            <a:xfrm>
              <a:off x="2233905" y="1449581"/>
              <a:ext cx="2353027" cy="781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3600" b="1" dirty="0" smtClean="0"/>
                <a:t>北海道</a:t>
              </a:r>
              <a:endParaRPr kumimoji="1" lang="ja-JP" altLang="en-US" sz="3600" b="1" dirty="0"/>
            </a:p>
          </p:txBody>
        </p:sp>
        <p:pic>
          <p:nvPicPr>
            <p:cNvPr id="56" name="図 55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0" b="98354" l="1000" r="96333">
                          <a14:foregroundMark x1="14667" y1="18107" x2="70000" y2="83128"/>
                          <a14:foregroundMark x1="24000" y1="79835" x2="69000" y2="39095"/>
                          <a14:foregroundMark x1="7667" y1="42798" x2="46000" y2="77366"/>
                          <a14:foregroundMark x1="26333" y1="38272" x2="33000" y2="49383"/>
                          <a14:foregroundMark x1="29667" y1="22222" x2="29667" y2="31687"/>
                          <a14:foregroundMark x1="20667" y1="33333" x2="18000" y2="44444"/>
                          <a14:foregroundMark x1="37000" y1="22222" x2="67000" y2="62963"/>
                          <a14:foregroundMark x1="40000" y1="28395" x2="57667" y2="39095"/>
                          <a14:foregroundMark x1="48667" y1="27572" x2="58333" y2="30864"/>
                          <a14:foregroundMark x1="74000" y1="50206" x2="71333" y2="73663"/>
                          <a14:foregroundMark x1="82000" y1="53498" x2="91000" y2="52675"/>
                          <a14:foregroundMark x1="58333" y1="76543" x2="29000" y2="8148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16416" y="2440399"/>
              <a:ext cx="1456981" cy="1237248"/>
            </a:xfrm>
            <a:prstGeom prst="rect">
              <a:avLst/>
            </a:prstGeom>
          </p:spPr>
        </p:pic>
        <p:sp>
          <p:nvSpPr>
            <p:cNvPr id="57" name="正方形/長方形 56"/>
            <p:cNvSpPr/>
            <p:nvPr/>
          </p:nvSpPr>
          <p:spPr>
            <a:xfrm>
              <a:off x="1337296" y="1593163"/>
              <a:ext cx="636363" cy="57234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40" name="グループ化 39"/>
          <p:cNvGrpSpPr/>
          <p:nvPr/>
        </p:nvGrpSpPr>
        <p:grpSpPr>
          <a:xfrm>
            <a:off x="4550620" y="2514793"/>
            <a:ext cx="2371212" cy="1893151"/>
            <a:chOff x="4656236" y="1421612"/>
            <a:chExt cx="3191654" cy="2353160"/>
          </a:xfrm>
        </p:grpSpPr>
        <p:sp>
          <p:nvSpPr>
            <p:cNvPr id="46" name="正方形/長方形 45"/>
            <p:cNvSpPr/>
            <p:nvPr/>
          </p:nvSpPr>
          <p:spPr>
            <a:xfrm>
              <a:off x="4656236" y="1421612"/>
              <a:ext cx="3191654" cy="235316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7" name="テキスト ボックス 46"/>
            <p:cNvSpPr txBox="1"/>
            <p:nvPr/>
          </p:nvSpPr>
          <p:spPr>
            <a:xfrm>
              <a:off x="5906816" y="1436158"/>
              <a:ext cx="1921904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3600" b="1" dirty="0" smtClean="0"/>
                <a:t>秋田</a:t>
              </a:r>
              <a:endParaRPr kumimoji="1" lang="ja-JP" altLang="en-US" sz="3600" b="1" dirty="0"/>
            </a:p>
          </p:txBody>
        </p:sp>
        <p:pic>
          <p:nvPicPr>
            <p:cNvPr id="48" name="図 47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93673" y="2381023"/>
              <a:ext cx="2192262" cy="1224359"/>
            </a:xfrm>
            <a:prstGeom prst="rect">
              <a:avLst/>
            </a:prstGeom>
          </p:spPr>
        </p:pic>
        <p:sp>
          <p:nvSpPr>
            <p:cNvPr id="51" name="正方形/長方形 50"/>
            <p:cNvSpPr/>
            <p:nvPr/>
          </p:nvSpPr>
          <p:spPr>
            <a:xfrm>
              <a:off x="4924761" y="1676385"/>
              <a:ext cx="636362" cy="57234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41" name="グループ化 40"/>
          <p:cNvGrpSpPr/>
          <p:nvPr/>
        </p:nvGrpSpPr>
        <p:grpSpPr>
          <a:xfrm>
            <a:off x="7060206" y="2507598"/>
            <a:ext cx="2360121" cy="1900346"/>
            <a:chOff x="8027895" y="1412668"/>
            <a:chExt cx="3176725" cy="2362104"/>
          </a:xfrm>
        </p:grpSpPr>
        <p:sp>
          <p:nvSpPr>
            <p:cNvPr id="43" name="正方形/長方形 42"/>
            <p:cNvSpPr/>
            <p:nvPr/>
          </p:nvSpPr>
          <p:spPr>
            <a:xfrm>
              <a:off x="8027895" y="1421612"/>
              <a:ext cx="3176725" cy="2353160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4" name="テキスト ボックス 43"/>
            <p:cNvSpPr txBox="1"/>
            <p:nvPr/>
          </p:nvSpPr>
          <p:spPr>
            <a:xfrm>
              <a:off x="9148496" y="1412668"/>
              <a:ext cx="1534187" cy="781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3600" b="1" dirty="0" smtClean="0"/>
                <a:t>高知</a:t>
              </a:r>
              <a:endParaRPr kumimoji="1" lang="ja-JP" altLang="en-US" sz="3600" b="1" dirty="0"/>
            </a:p>
          </p:txBody>
        </p:sp>
        <p:sp>
          <p:nvSpPr>
            <p:cNvPr id="45" name="正方形/長方形 44"/>
            <p:cNvSpPr/>
            <p:nvPr/>
          </p:nvSpPr>
          <p:spPr>
            <a:xfrm>
              <a:off x="8288960" y="1676383"/>
              <a:ext cx="636362" cy="57234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pic>
        <p:nvPicPr>
          <p:cNvPr id="42" name="図 4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2081" y="2763699"/>
            <a:ext cx="396195" cy="347823"/>
          </a:xfrm>
          <a:prstGeom prst="rect">
            <a:avLst/>
          </a:prstGeom>
        </p:spPr>
      </p:pic>
      <p:grpSp>
        <p:nvGrpSpPr>
          <p:cNvPr id="58" name="グループ化 57"/>
          <p:cNvGrpSpPr/>
          <p:nvPr/>
        </p:nvGrpSpPr>
        <p:grpSpPr>
          <a:xfrm>
            <a:off x="1870099" y="4831223"/>
            <a:ext cx="6637021" cy="1049858"/>
            <a:chOff x="1826429" y="5443108"/>
            <a:chExt cx="6637021" cy="1049858"/>
          </a:xfrm>
        </p:grpSpPr>
        <p:grpSp>
          <p:nvGrpSpPr>
            <p:cNvPr id="59" name="グループ化 58"/>
            <p:cNvGrpSpPr/>
            <p:nvPr/>
          </p:nvGrpSpPr>
          <p:grpSpPr>
            <a:xfrm>
              <a:off x="1826429" y="5443108"/>
              <a:ext cx="3269241" cy="1049858"/>
              <a:chOff x="3563763" y="4045163"/>
              <a:chExt cx="3657600" cy="1825639"/>
            </a:xfrm>
          </p:grpSpPr>
          <p:sp>
            <p:nvSpPr>
              <p:cNvPr id="64" name="正方形/長方形 63"/>
              <p:cNvSpPr/>
              <p:nvPr/>
            </p:nvSpPr>
            <p:spPr>
              <a:xfrm>
                <a:off x="3563763" y="4045163"/>
                <a:ext cx="3657600" cy="1825639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5" name="テキスト ボックス 64"/>
              <p:cNvSpPr txBox="1"/>
              <p:nvPr/>
            </p:nvSpPr>
            <p:spPr>
              <a:xfrm>
                <a:off x="4612221" y="4243139"/>
                <a:ext cx="2391602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ja-JP" altLang="en-US" sz="2800" b="1" dirty="0" smtClean="0"/>
                  <a:t>高齢者の　家に住む</a:t>
                </a:r>
                <a:endParaRPr kumimoji="1" lang="ja-JP" altLang="en-US" sz="2800" b="1" dirty="0"/>
              </a:p>
            </p:txBody>
          </p:sp>
          <p:sp>
            <p:nvSpPr>
              <p:cNvPr id="67" name="正方形/長方形 66"/>
              <p:cNvSpPr/>
              <p:nvPr/>
            </p:nvSpPr>
            <p:spPr>
              <a:xfrm>
                <a:off x="3846139" y="4262012"/>
                <a:ext cx="636362" cy="572343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60" name="グループ化 59"/>
            <p:cNvGrpSpPr/>
            <p:nvPr/>
          </p:nvGrpSpPr>
          <p:grpSpPr>
            <a:xfrm>
              <a:off x="5325795" y="5443108"/>
              <a:ext cx="3137655" cy="1049858"/>
              <a:chOff x="7547020" y="4045162"/>
              <a:chExt cx="3784305" cy="1825639"/>
            </a:xfrm>
          </p:grpSpPr>
          <p:sp>
            <p:nvSpPr>
              <p:cNvPr id="61" name="正方形/長方形 60"/>
              <p:cNvSpPr/>
              <p:nvPr/>
            </p:nvSpPr>
            <p:spPr>
              <a:xfrm>
                <a:off x="7547020" y="4045162"/>
                <a:ext cx="3657600" cy="1825639"/>
              </a:xfrm>
              <a:prstGeom prst="rect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2" name="テキスト ボックス 61"/>
              <p:cNvSpPr txBox="1"/>
              <p:nvPr/>
            </p:nvSpPr>
            <p:spPr>
              <a:xfrm>
                <a:off x="8513256" y="4178986"/>
                <a:ext cx="2818069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ja-JP" altLang="en-US" sz="2800" b="1" dirty="0" smtClean="0"/>
                  <a:t>空き家で　　ルームシェア</a:t>
                </a:r>
                <a:endParaRPr kumimoji="1" lang="ja-JP" altLang="en-US" sz="2800" b="1" dirty="0"/>
              </a:p>
            </p:txBody>
          </p:sp>
          <p:sp>
            <p:nvSpPr>
              <p:cNvPr id="63" name="正方形/長方形 62"/>
              <p:cNvSpPr/>
              <p:nvPr/>
            </p:nvSpPr>
            <p:spPr>
              <a:xfrm>
                <a:off x="7751746" y="4276716"/>
                <a:ext cx="730708" cy="572342"/>
              </a:xfrm>
              <a:prstGeom prst="rect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pic>
        <p:nvPicPr>
          <p:cNvPr id="68" name="図 6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2348" y="4980798"/>
            <a:ext cx="473184" cy="298433"/>
          </a:xfrm>
          <a:prstGeom prst="rect">
            <a:avLst/>
          </a:prstGeom>
        </p:spPr>
      </p:pic>
      <p:pic>
        <p:nvPicPr>
          <p:cNvPr id="69" name="図 68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5490" y="3374638"/>
            <a:ext cx="1905176" cy="845619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11" y="2664459"/>
            <a:ext cx="1563526" cy="1620234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92" y="4831223"/>
            <a:ext cx="1469677" cy="1161045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2558" y="5128867"/>
            <a:ext cx="2625861" cy="1671799"/>
          </a:xfrm>
          <a:prstGeom prst="rect">
            <a:avLst/>
          </a:prstGeom>
        </p:spPr>
      </p:pic>
      <p:pic>
        <p:nvPicPr>
          <p:cNvPr id="75" name="図 74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470" y="-96968"/>
            <a:ext cx="1112713" cy="1112713"/>
          </a:xfrm>
          <a:prstGeom prst="rect">
            <a:avLst/>
          </a:prstGeom>
        </p:spPr>
      </p:pic>
      <p:sp>
        <p:nvSpPr>
          <p:cNvPr id="76" name="テキスト ボックス 75"/>
          <p:cNvSpPr txBox="1"/>
          <p:nvPr/>
        </p:nvSpPr>
        <p:spPr>
          <a:xfrm>
            <a:off x="859396" y="64158"/>
            <a:ext cx="68979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 smtClean="0"/>
              <a:t>選択</a:t>
            </a:r>
            <a:endParaRPr kumimoji="1" lang="ja-JP" altLang="en-US" sz="4400" dirty="0"/>
          </a:p>
        </p:txBody>
      </p:sp>
    </p:spTree>
    <p:extLst>
      <p:ext uri="{BB962C8B-B14F-4D97-AF65-F5344CB8AC3E}">
        <p14:creationId xmlns:p14="http://schemas.microsoft.com/office/powerpoint/2010/main" val="4287838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13252" y="-27709"/>
            <a:ext cx="12192000" cy="93919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コンテンツ プレースホルダー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4571" y="1939431"/>
            <a:ext cx="7969975" cy="4489753"/>
          </a:xfr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470" y="-96968"/>
            <a:ext cx="1112713" cy="1112713"/>
          </a:xfrm>
          <a:prstGeom prst="rect">
            <a:avLst/>
          </a:prstGeom>
        </p:spPr>
      </p:pic>
      <p:sp>
        <p:nvSpPr>
          <p:cNvPr id="6" name="タイトル 1"/>
          <p:cNvSpPr txBox="1">
            <a:spLocks/>
          </p:cNvSpPr>
          <p:nvPr/>
        </p:nvSpPr>
        <p:spPr>
          <a:xfrm>
            <a:off x="863801" y="-23562"/>
            <a:ext cx="10515600" cy="9391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dirty="0"/>
              <a:t>何</a:t>
            </a:r>
            <a:r>
              <a:rPr lang="ja-JP" altLang="en-US" dirty="0" smtClean="0"/>
              <a:t>の世界順位でしょう？</a:t>
            </a:r>
            <a:endParaRPr lang="ja-JP" altLang="en-US" dirty="0"/>
          </a:p>
        </p:txBody>
      </p:sp>
      <p:sp>
        <p:nvSpPr>
          <p:cNvPr id="11" name="角丸四角形吹き出し 10"/>
          <p:cNvSpPr/>
          <p:nvPr/>
        </p:nvSpPr>
        <p:spPr>
          <a:xfrm flipH="1">
            <a:off x="2173531" y="4668532"/>
            <a:ext cx="3689324" cy="2036247"/>
          </a:xfrm>
          <a:prstGeom prst="wedgeRoundRectCallout">
            <a:avLst>
              <a:gd name="adj1" fmla="val 201"/>
              <a:gd name="adj2" fmla="val -69687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21" name="グループ化 20"/>
          <p:cNvGrpSpPr/>
          <p:nvPr/>
        </p:nvGrpSpPr>
        <p:grpSpPr>
          <a:xfrm>
            <a:off x="6558004" y="1410847"/>
            <a:ext cx="3407832" cy="2647864"/>
            <a:chOff x="5723289" y="1789027"/>
            <a:chExt cx="3407832" cy="2647864"/>
          </a:xfrm>
        </p:grpSpPr>
        <p:sp>
          <p:nvSpPr>
            <p:cNvPr id="12" name="角丸四角形吹き出し 11"/>
            <p:cNvSpPr/>
            <p:nvPr/>
          </p:nvSpPr>
          <p:spPr>
            <a:xfrm>
              <a:off x="5723289" y="1789027"/>
              <a:ext cx="3407832" cy="2036247"/>
            </a:xfrm>
            <a:prstGeom prst="wedgeRoundRectCallout">
              <a:avLst>
                <a:gd name="adj1" fmla="val -65518"/>
                <a:gd name="adj2" fmla="val 59856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テキスト ボックス 12"/>
            <p:cNvSpPr txBox="1"/>
            <p:nvPr/>
          </p:nvSpPr>
          <p:spPr>
            <a:xfrm>
              <a:off x="5892193" y="2067011"/>
              <a:ext cx="3238928" cy="2369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4400" dirty="0" smtClean="0"/>
                <a:t>1</a:t>
              </a:r>
              <a:r>
                <a:rPr lang="ja-JP" altLang="en-US" sz="4400" dirty="0" smtClean="0"/>
                <a:t>位　　 日本</a:t>
              </a:r>
              <a:endParaRPr lang="en-US" altLang="ja-JP" sz="4400" dirty="0" smtClean="0"/>
            </a:p>
            <a:p>
              <a:r>
                <a:rPr lang="ja-JP" altLang="en-US" sz="4400" dirty="0" smtClean="0"/>
                <a:t> </a:t>
              </a:r>
              <a:r>
                <a:rPr lang="en-US" altLang="ja-JP" sz="4400" dirty="0" smtClean="0"/>
                <a:t> </a:t>
              </a:r>
              <a:r>
                <a:rPr lang="en-US" altLang="ja-JP" sz="6000" b="1" dirty="0" smtClean="0"/>
                <a:t>25.08</a:t>
              </a:r>
              <a:r>
                <a:rPr lang="ja-JP" altLang="en-US" sz="6000" b="1" dirty="0"/>
                <a:t>％</a:t>
              </a:r>
              <a:endParaRPr lang="en-US" altLang="ja-JP" sz="6000" b="1" dirty="0"/>
            </a:p>
            <a:p>
              <a:endParaRPr kumimoji="1" lang="ja-JP" altLang="en-US" sz="4400" dirty="0"/>
            </a:p>
          </p:txBody>
        </p:sp>
      </p:grpSp>
      <p:sp>
        <p:nvSpPr>
          <p:cNvPr id="17" name="テキスト ボックス 16"/>
          <p:cNvSpPr txBox="1"/>
          <p:nvPr/>
        </p:nvSpPr>
        <p:spPr>
          <a:xfrm>
            <a:off x="2292439" y="4888230"/>
            <a:ext cx="3816813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400" dirty="0" smtClean="0"/>
              <a:t>3</a:t>
            </a:r>
            <a:r>
              <a:rPr lang="ja-JP" altLang="en-US" sz="4400" dirty="0" smtClean="0"/>
              <a:t>位　   イタリア </a:t>
            </a:r>
            <a:endParaRPr lang="en-US" altLang="ja-JP" sz="4400" dirty="0" smtClean="0"/>
          </a:p>
          <a:p>
            <a:r>
              <a:rPr lang="en-US" altLang="ja-JP" sz="4400" b="1" dirty="0"/>
              <a:t> </a:t>
            </a:r>
            <a:r>
              <a:rPr lang="en-US" altLang="ja-JP" sz="4400" b="1" dirty="0" smtClean="0"/>
              <a:t>   </a:t>
            </a:r>
            <a:r>
              <a:rPr lang="en-US" altLang="ja-JP" sz="6000" b="1" dirty="0" smtClean="0"/>
              <a:t>21.13</a:t>
            </a:r>
            <a:r>
              <a:rPr lang="ja-JP" altLang="en-US" sz="6000" b="1" dirty="0"/>
              <a:t>％</a:t>
            </a:r>
          </a:p>
          <a:p>
            <a:endParaRPr kumimoji="1" lang="ja-JP" altLang="en-US" dirty="0"/>
          </a:p>
        </p:txBody>
      </p:sp>
      <p:pic>
        <p:nvPicPr>
          <p:cNvPr id="18" name="図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8444" y="1806031"/>
            <a:ext cx="880638" cy="599231"/>
          </a:xfrm>
          <a:prstGeom prst="rect">
            <a:avLst/>
          </a:prstGeom>
        </p:spPr>
      </p:pic>
      <p:grpSp>
        <p:nvGrpSpPr>
          <p:cNvPr id="22" name="グループ化 21"/>
          <p:cNvGrpSpPr/>
          <p:nvPr/>
        </p:nvGrpSpPr>
        <p:grpSpPr>
          <a:xfrm>
            <a:off x="502276" y="1048888"/>
            <a:ext cx="3503054" cy="2112752"/>
            <a:chOff x="502276" y="1048888"/>
            <a:chExt cx="3599768" cy="2108118"/>
          </a:xfrm>
        </p:grpSpPr>
        <p:sp>
          <p:nvSpPr>
            <p:cNvPr id="10" name="角丸四角形吹き出し 9"/>
            <p:cNvSpPr/>
            <p:nvPr/>
          </p:nvSpPr>
          <p:spPr>
            <a:xfrm flipH="1">
              <a:off x="502276" y="1048888"/>
              <a:ext cx="3430864" cy="2036247"/>
            </a:xfrm>
            <a:prstGeom prst="wedgeRoundRectCallout">
              <a:avLst>
                <a:gd name="adj1" fmla="val -44276"/>
                <a:gd name="adj2" fmla="val 59052"/>
                <a:gd name="adj3" fmla="val 16667"/>
              </a:avLst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テキスト ボックス 14"/>
            <p:cNvSpPr txBox="1"/>
            <p:nvPr/>
          </p:nvSpPr>
          <p:spPr>
            <a:xfrm>
              <a:off x="729224" y="1279569"/>
              <a:ext cx="3372820" cy="18774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4000" dirty="0" smtClean="0"/>
                <a:t>2</a:t>
              </a:r>
              <a:r>
                <a:rPr lang="ja-JP" altLang="en-US" sz="4000" dirty="0" smtClean="0"/>
                <a:t>位　     ドイツ</a:t>
              </a:r>
              <a:r>
                <a:rPr lang="en-US" altLang="ja-JP" sz="4000" dirty="0" smtClean="0"/>
                <a:t>   </a:t>
              </a:r>
              <a:r>
                <a:rPr lang="ja-JP" altLang="en-US" sz="4000" dirty="0" smtClean="0"/>
                <a:t>    </a:t>
              </a:r>
              <a:endParaRPr lang="en-US" altLang="ja-JP" sz="4000" dirty="0" smtClean="0"/>
            </a:p>
            <a:p>
              <a:r>
                <a:rPr lang="en-US" altLang="ja-JP" sz="4000" b="1" dirty="0"/>
                <a:t> </a:t>
              </a:r>
              <a:r>
                <a:rPr lang="en-US" altLang="ja-JP" sz="4000" b="1" dirty="0" smtClean="0"/>
                <a:t> </a:t>
              </a:r>
              <a:r>
                <a:rPr lang="en-US" altLang="ja-JP" sz="6000" b="1" dirty="0" smtClean="0"/>
                <a:t>21.14</a:t>
              </a:r>
              <a:r>
                <a:rPr lang="ja-JP" altLang="en-US" sz="6000" b="1" dirty="0" smtClean="0"/>
                <a:t>％</a:t>
              </a:r>
              <a:endParaRPr lang="en-US" altLang="ja-JP" sz="6000" b="1" dirty="0"/>
            </a:p>
            <a:p>
              <a:endParaRPr kumimoji="1" lang="ja-JP" altLang="en-US" sz="1600" dirty="0"/>
            </a:p>
          </p:txBody>
        </p:sp>
        <p:pic>
          <p:nvPicPr>
            <p:cNvPr id="19" name="図 18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961" b="100000" l="4000" r="9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4101" y="1374316"/>
              <a:ext cx="894503" cy="608262"/>
            </a:xfrm>
            <a:prstGeom prst="rect">
              <a:avLst/>
            </a:prstGeom>
          </p:spPr>
        </p:pic>
      </p:grpSp>
      <p:pic>
        <p:nvPicPr>
          <p:cNvPr id="20" name="図 19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471" b="97059" l="4667" r="96000">
                        <a14:foregroundMark x1="35333" y1="11275" x2="83333" y2="80392"/>
                        <a14:foregroundMark x1="35333" y1="7843" x2="86667" y2="14216"/>
                        <a14:foregroundMark x1="82000" y1="10294" x2="84667" y2="82843"/>
                        <a14:foregroundMark x1="19333" y1="35784" x2="74333" y2="76471"/>
                        <a14:foregroundMark x1="31333" y1="86765" x2="84667" y2="90686"/>
                        <a14:foregroundMark x1="90000" y1="16667" x2="94000" y2="7549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037" y="5017586"/>
            <a:ext cx="789156" cy="536626"/>
          </a:xfrm>
          <a:prstGeom prst="rect">
            <a:avLst/>
          </a:prstGeom>
        </p:spPr>
      </p:pic>
      <p:grpSp>
        <p:nvGrpSpPr>
          <p:cNvPr id="16" name="グループ化 15"/>
          <p:cNvGrpSpPr/>
          <p:nvPr/>
        </p:nvGrpSpPr>
        <p:grpSpPr>
          <a:xfrm>
            <a:off x="1848885" y="1375031"/>
            <a:ext cx="9221346" cy="4627938"/>
            <a:chOff x="1848885" y="1375031"/>
            <a:chExt cx="9221346" cy="4627938"/>
          </a:xfrm>
        </p:grpSpPr>
        <p:sp>
          <p:nvSpPr>
            <p:cNvPr id="2" name="横巻き 1"/>
            <p:cNvSpPr/>
            <p:nvPr/>
          </p:nvSpPr>
          <p:spPr>
            <a:xfrm>
              <a:off x="1848885" y="1375031"/>
              <a:ext cx="9221346" cy="4627938"/>
            </a:xfrm>
            <a:prstGeom prst="horizontalScroll">
              <a:avLst/>
            </a:prstGeom>
            <a:solidFill>
              <a:schemeClr val="accent3">
                <a:lumMod val="40000"/>
                <a:lumOff val="60000"/>
              </a:schemeClr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" name="テキスト ボックス 8"/>
            <p:cNvSpPr txBox="1"/>
            <p:nvPr/>
          </p:nvSpPr>
          <p:spPr>
            <a:xfrm>
              <a:off x="2425507" y="2211911"/>
              <a:ext cx="848177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extrusionH="57150">
                <a:bevelT w="38100" h="38100"/>
              </a:sp3d>
            </a:bodyPr>
            <a:lstStyle/>
            <a:p>
              <a:r>
                <a:rPr kumimoji="1" lang="ja-JP" altLang="en-US" sz="7200" b="1" dirty="0" smtClean="0">
                  <a:ln w="9525">
                    <a:solidFill>
                      <a:schemeClr val="bg1"/>
                    </a:solidFill>
                    <a:prstDash val="solid"/>
                  </a:ln>
                  <a:solidFill>
                    <a:schemeClr val="accent2">
                      <a:lumMod val="50000"/>
                    </a:schemeClr>
                  </a:solidFill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</a:rPr>
                <a:t>少子高齢化 世界１位</a:t>
              </a:r>
              <a:endParaRPr kumimoji="1" lang="ja-JP" altLang="en-US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endParaRPr>
            </a:p>
          </p:txBody>
        </p:sp>
        <p:pic>
          <p:nvPicPr>
            <p:cNvPr id="14" name="図 13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6942" y="2984289"/>
              <a:ext cx="5518893" cy="27048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38316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正方形/長方形 19"/>
          <p:cNvSpPr/>
          <p:nvPr/>
        </p:nvSpPr>
        <p:spPr>
          <a:xfrm>
            <a:off x="1" y="-2403"/>
            <a:ext cx="12192000" cy="93919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72208" y="19990"/>
            <a:ext cx="6218968" cy="904633"/>
          </a:xfrm>
        </p:spPr>
        <p:txBody>
          <a:bodyPr>
            <a:noAutofit/>
          </a:bodyPr>
          <a:lstStyle/>
          <a:p>
            <a:r>
              <a:rPr kumimoji="1" lang="ja-JP" altLang="en-US" dirty="0" smtClean="0"/>
              <a:t>日本についてからの流れ</a:t>
            </a:r>
            <a:endParaRPr kumimoji="1" lang="ja-JP" altLang="en-US" dirty="0"/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300338" y="1903512"/>
            <a:ext cx="3474351" cy="1308671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1"/>
          <a:stretch/>
        </p:blipFill>
        <p:spPr>
          <a:xfrm>
            <a:off x="320779" y="2270260"/>
            <a:ext cx="2894177" cy="3716271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7646" y="5095041"/>
            <a:ext cx="1138357" cy="1511972"/>
          </a:xfrm>
          <a:prstGeom prst="rect">
            <a:avLst/>
          </a:prstGeom>
        </p:spPr>
      </p:pic>
      <p:grpSp>
        <p:nvGrpSpPr>
          <p:cNvPr id="22" name="グループ化 21"/>
          <p:cNvGrpSpPr/>
          <p:nvPr/>
        </p:nvGrpSpPr>
        <p:grpSpPr>
          <a:xfrm>
            <a:off x="4404950" y="4034571"/>
            <a:ext cx="3247751" cy="2120049"/>
            <a:chOff x="6138966" y="3535819"/>
            <a:chExt cx="3247751" cy="2120049"/>
          </a:xfrm>
        </p:grpSpPr>
        <p:pic>
          <p:nvPicPr>
            <p:cNvPr id="14" name="図 13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100000" l="0" r="100000">
                          <a14:foregroundMark x1="95205" y1="63953" x2="79110" y2="90116"/>
                          <a14:foregroundMark x1="94521" y1="84302" x2="5822" y2="88372"/>
                          <a14:foregroundMark x1="4110" y1="76744" x2="2397" y2="66279"/>
                          <a14:foregroundMark x1="4795" y1="55233" x2="5822" y2="20930"/>
                          <a14:foregroundMark x1="30822" y1="13372" x2="30822" y2="13372"/>
                          <a14:foregroundMark x1="51027" y1="13372" x2="51027" y2="13372"/>
                          <a14:foregroundMark x1="72945" y1="13372" x2="72945" y2="13372"/>
                          <a14:foregroundMark x1="7534" y1="15698" x2="7534" y2="15698"/>
                          <a14:backgroundMark x1="94178" y1="34302" x2="76370" y2="17442"/>
                          <a14:backgroundMark x1="66096" y1="16860" x2="61301" y2="42442"/>
                          <a14:backgroundMark x1="70205" y1="42442" x2="58219" y2="14535"/>
                          <a14:backgroundMark x1="47260" y1="38953" x2="32192" y2="20349"/>
                          <a14:backgroundMark x1="42466" y1="35465" x2="29110" y2="35465"/>
                          <a14:backgroundMark x1="38014" y1="40698" x2="29795" y2="23837"/>
                          <a14:backgroundMark x1="26370" y1="16279" x2="11986" y2="33721"/>
                          <a14:backgroundMark x1="36986" y1="13372" x2="45548" y2="2325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6156342" y="3753044"/>
              <a:ext cx="3230375" cy="1902824"/>
            </a:xfrm>
            <a:prstGeom prst="rect">
              <a:avLst/>
            </a:prstGeom>
          </p:spPr>
        </p:pic>
        <p:pic>
          <p:nvPicPr>
            <p:cNvPr id="16" name="図 15"/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83012" l="9744" r="89744">
                          <a14:foregroundMark x1="58974" y1="72201" x2="40000" y2="72973"/>
                          <a14:foregroundMark x1="57949" y1="78378" x2="27179" y2="78378"/>
                          <a14:foregroundMark x1="63590" y1="75676" x2="63590" y2="7567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6493"/>
            <a:stretch/>
          </p:blipFill>
          <p:spPr>
            <a:xfrm flipH="1">
              <a:off x="8169566" y="3553034"/>
              <a:ext cx="1179352" cy="1151422"/>
            </a:xfrm>
            <a:prstGeom prst="rect">
              <a:avLst/>
            </a:prstGeom>
          </p:spPr>
        </p:pic>
        <p:pic>
          <p:nvPicPr>
            <p:cNvPr id="18" name="図 17"/>
            <p:cNvPicPr>
              <a:picLocks noChangeAspect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0" b="59247" l="0" r="100000">
                          <a14:foregroundMark x1="34884" y1="54110" x2="66279" y2="5376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3708"/>
            <a:stretch/>
          </p:blipFill>
          <p:spPr>
            <a:xfrm rot="21416591">
              <a:off x="6138966" y="3612310"/>
              <a:ext cx="1093781" cy="1045279"/>
            </a:xfrm>
            <a:prstGeom prst="rect">
              <a:avLst/>
            </a:prstGeom>
          </p:spPr>
        </p:pic>
        <p:pic>
          <p:nvPicPr>
            <p:cNvPr id="17" name="図 16"/>
            <p:cNvPicPr>
              <a:picLocks noChangeAspect="1"/>
            </p:cNvPicPr>
            <p:nvPr/>
          </p:nvPicPr>
          <p:blipFill rotWithShape="1"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0" b="46977" l="35745" r="67660">
                          <a14:foregroundMark x1="49787" y1="41395" x2="55319" y2="41860"/>
                          <a14:foregroundMark x1="41277" y1="43721" x2="41277" y2="43721"/>
                          <a14:foregroundMark x1="42128" y1="43256" x2="60851" y2="4372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123" t="1418" r="31780" b="54560"/>
            <a:stretch/>
          </p:blipFill>
          <p:spPr>
            <a:xfrm>
              <a:off x="7539991" y="3535819"/>
              <a:ext cx="1000934" cy="1148615"/>
            </a:xfrm>
            <a:prstGeom prst="rect">
              <a:avLst/>
            </a:prstGeom>
          </p:spPr>
        </p:pic>
        <p:pic>
          <p:nvPicPr>
            <p:cNvPr id="19" name="図 18"/>
            <p:cNvPicPr>
              <a:picLocks noChangeAspect="1"/>
            </p:cNvPicPr>
            <p:nvPr/>
          </p:nvPicPr>
          <p:blipFill rotWithShape="1"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0" b="47964" l="0" r="82018">
                          <a14:foregroundMark x1="39912" y1="39819" x2="34649" y2="4208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615" t="10446" r="45835" b="54954"/>
            <a:stretch/>
          </p:blipFill>
          <p:spPr>
            <a:xfrm rot="21208958">
              <a:off x="6812125" y="3611243"/>
              <a:ext cx="1085107" cy="1044161"/>
            </a:xfrm>
            <a:prstGeom prst="rect">
              <a:avLst/>
            </a:prstGeom>
          </p:spPr>
        </p:pic>
      </p:grpSp>
      <p:sp>
        <p:nvSpPr>
          <p:cNvPr id="27" name="右矢印 26"/>
          <p:cNvSpPr/>
          <p:nvPr/>
        </p:nvSpPr>
        <p:spPr>
          <a:xfrm rot="20344479">
            <a:off x="3192220" y="2474145"/>
            <a:ext cx="927279" cy="763470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" name="右矢印 27"/>
          <p:cNvSpPr/>
          <p:nvPr/>
        </p:nvSpPr>
        <p:spPr>
          <a:xfrm rot="679959">
            <a:off x="3178476" y="4470784"/>
            <a:ext cx="927279" cy="763470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右矢印 28"/>
          <p:cNvSpPr/>
          <p:nvPr/>
        </p:nvSpPr>
        <p:spPr>
          <a:xfrm rot="1304263">
            <a:off x="7873910" y="2482450"/>
            <a:ext cx="927279" cy="763470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右矢印 29"/>
          <p:cNvSpPr/>
          <p:nvPr/>
        </p:nvSpPr>
        <p:spPr>
          <a:xfrm rot="20344479">
            <a:off x="7880447" y="4441413"/>
            <a:ext cx="927279" cy="763470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543" y="2989129"/>
            <a:ext cx="1260244" cy="1756438"/>
          </a:xfrm>
          <a:prstGeom prst="rect">
            <a:avLst/>
          </a:prstGeom>
        </p:spPr>
      </p:pic>
      <p:pic>
        <p:nvPicPr>
          <p:cNvPr id="23" name="図 22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470" y="-96968"/>
            <a:ext cx="1112713" cy="1112713"/>
          </a:xfrm>
          <a:prstGeom prst="rect">
            <a:avLst/>
          </a:prstGeom>
        </p:spPr>
      </p:pic>
      <p:grpSp>
        <p:nvGrpSpPr>
          <p:cNvPr id="10" name="グループ化 9"/>
          <p:cNvGrpSpPr/>
          <p:nvPr/>
        </p:nvGrpSpPr>
        <p:grpSpPr>
          <a:xfrm>
            <a:off x="8860071" y="2615471"/>
            <a:ext cx="3331930" cy="3371060"/>
            <a:chOff x="8860071" y="2615471"/>
            <a:chExt cx="3331930" cy="3371060"/>
          </a:xfrm>
        </p:grpSpPr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60071" y="2615471"/>
              <a:ext cx="3168797" cy="3371060"/>
            </a:xfrm>
            <a:prstGeom prst="rect">
              <a:avLst/>
            </a:prstGeom>
          </p:spPr>
        </p:pic>
        <p:pic>
          <p:nvPicPr>
            <p:cNvPr id="9" name="図 8"/>
            <p:cNvPicPr>
              <a:picLocks noChangeAspect="1"/>
            </p:cNvPicPr>
            <p:nvPr/>
          </p:nvPicPr>
          <p:blipFill rotWithShape="1">
            <a:blip r:embed="rId18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ackgroundRemoval t="667" b="37667" l="14773" r="9375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96" b="59156"/>
            <a:stretch/>
          </p:blipFill>
          <p:spPr>
            <a:xfrm>
              <a:off x="10243721" y="2792408"/>
              <a:ext cx="1948280" cy="1374198"/>
            </a:xfrm>
            <a:prstGeom prst="rect">
              <a:avLst/>
            </a:prstGeom>
          </p:spPr>
        </p:pic>
      </p:grpSp>
      <p:pic>
        <p:nvPicPr>
          <p:cNvPr id="12" name="図 11"/>
          <p:cNvPicPr>
            <a:picLocks noChangeAspect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9896" b="95443" l="10000" r="90000">
                        <a14:foregroundMark x1="64000" y1="91406" x2="67625" y2="91667"/>
                        <a14:foregroundMark x1="80250" y1="91016" x2="85250" y2="910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34" y="4723665"/>
            <a:ext cx="2667721" cy="2098454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 rotWithShape="1"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10000" b="35000" l="3333" r="251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96" t="16139" r="72250" b="68988"/>
          <a:stretch/>
        </p:blipFill>
        <p:spPr>
          <a:xfrm>
            <a:off x="8219140" y="3568794"/>
            <a:ext cx="734096" cy="566671"/>
          </a:xfrm>
          <a:prstGeom prst="rect">
            <a:avLst/>
          </a:prstGeom>
        </p:spPr>
      </p:pic>
      <p:pic>
        <p:nvPicPr>
          <p:cNvPr id="31" name="図 30"/>
          <p:cNvPicPr>
            <a:picLocks noChangeAspect="1"/>
          </p:cNvPicPr>
          <p:nvPr/>
        </p:nvPicPr>
        <p:blipFill rotWithShape="1"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10000" b="35000" l="3333" r="251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96" t="16139" r="72250" b="68988"/>
          <a:stretch/>
        </p:blipFill>
        <p:spPr>
          <a:xfrm>
            <a:off x="11824952" y="3300677"/>
            <a:ext cx="734096" cy="566671"/>
          </a:xfrm>
          <a:prstGeom prst="rect">
            <a:avLst/>
          </a:prstGeom>
        </p:spPr>
      </p:pic>
      <p:pic>
        <p:nvPicPr>
          <p:cNvPr id="32" name="図 31"/>
          <p:cNvPicPr>
            <a:picLocks noChangeAspect="1"/>
          </p:cNvPicPr>
          <p:nvPr/>
        </p:nvPicPr>
        <p:blipFill rotWithShape="1"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10000" b="35000" l="3333" r="251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96" t="16139" r="72250" b="68988"/>
          <a:stretch/>
        </p:blipFill>
        <p:spPr>
          <a:xfrm>
            <a:off x="11191651" y="2225737"/>
            <a:ext cx="734096" cy="566671"/>
          </a:xfrm>
          <a:prstGeom prst="rect">
            <a:avLst/>
          </a:prstGeom>
        </p:spPr>
      </p:pic>
      <p:pic>
        <p:nvPicPr>
          <p:cNvPr id="33" name="図 32"/>
          <p:cNvPicPr>
            <a:picLocks noChangeAspect="1"/>
          </p:cNvPicPr>
          <p:nvPr/>
        </p:nvPicPr>
        <p:blipFill rotWithShape="1"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10000" b="35000" l="3333" r="251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96" t="16139" r="72250" b="68988"/>
          <a:stretch/>
        </p:blipFill>
        <p:spPr>
          <a:xfrm>
            <a:off x="10077421" y="1649765"/>
            <a:ext cx="734096" cy="566671"/>
          </a:xfrm>
          <a:prstGeom prst="rect">
            <a:avLst/>
          </a:prstGeom>
        </p:spPr>
      </p:pic>
      <p:pic>
        <p:nvPicPr>
          <p:cNvPr id="34" name="図 33"/>
          <p:cNvPicPr>
            <a:picLocks noChangeAspect="1"/>
          </p:cNvPicPr>
          <p:nvPr/>
        </p:nvPicPr>
        <p:blipFill rotWithShape="1"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10000" b="35000" l="3333" r="251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96" t="16139" r="72250" b="68988"/>
          <a:stretch/>
        </p:blipFill>
        <p:spPr>
          <a:xfrm>
            <a:off x="8982792" y="2404530"/>
            <a:ext cx="734096" cy="566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709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1" y="-2403"/>
            <a:ext cx="12192000" cy="93919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タイトル 4"/>
          <p:cNvSpPr>
            <a:spLocks noGrp="1"/>
          </p:cNvSpPr>
          <p:nvPr>
            <p:ph type="title"/>
          </p:nvPr>
        </p:nvSpPr>
        <p:spPr>
          <a:xfrm>
            <a:off x="808569" y="0"/>
            <a:ext cx="11578107" cy="936793"/>
          </a:xfrm>
        </p:spPr>
        <p:txBody>
          <a:bodyPr>
            <a:normAutofit fontScale="90000"/>
          </a:bodyPr>
          <a:lstStyle/>
          <a:p>
            <a:r>
              <a:rPr kumimoji="1" lang="ja-JP" altLang="en-US" dirty="0" smtClean="0"/>
              <a:t>高齢者の家の場合、触れ合ってお互いを選び家決め</a:t>
            </a:r>
            <a:endParaRPr kumimoji="1" lang="ja-JP" altLang="en-US" dirty="0"/>
          </a:p>
        </p:txBody>
      </p:sp>
      <p:pic>
        <p:nvPicPr>
          <p:cNvPr id="7" name="コンテンツ プレースホルダー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7882" y="3720850"/>
            <a:ext cx="3046794" cy="2963007"/>
          </a:xfrm>
          <a:blipFill dpi="0" rotWithShape="1">
            <a:blip r:embed="rId3">
              <a:alphaModFix amt="2000"/>
            </a:blip>
            <a:srcRect/>
            <a:tile tx="0" ty="0" sx="100000" sy="100000" flip="none" algn="tl"/>
          </a:blipFill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0766" y="4080614"/>
            <a:ext cx="2282769" cy="2733855"/>
          </a:xfrm>
          <a:prstGeom prst="rect">
            <a:avLst/>
          </a:prstGeom>
        </p:spPr>
      </p:pic>
      <p:grpSp>
        <p:nvGrpSpPr>
          <p:cNvPr id="2" name="グループ化 1"/>
          <p:cNvGrpSpPr/>
          <p:nvPr/>
        </p:nvGrpSpPr>
        <p:grpSpPr>
          <a:xfrm>
            <a:off x="8863098" y="3744338"/>
            <a:ext cx="3352635" cy="3157011"/>
            <a:chOff x="7378118" y="2862230"/>
            <a:chExt cx="4586586" cy="4059957"/>
          </a:xfrm>
        </p:grpSpPr>
        <p:pic>
          <p:nvPicPr>
            <p:cNvPr id="10" name="図 9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844" b="98312" l="0" r="99667">
                          <a14:foregroundMark x1="26667" y1="42194" x2="76667" y2="82278"/>
                          <a14:foregroundMark x1="72000" y1="43460" x2="75000" y2="67511"/>
                          <a14:foregroundMark x1="65333" y1="45992" x2="67000" y2="67511"/>
                          <a14:foregroundMark x1="55333" y1="43460" x2="56667" y2="62025"/>
                          <a14:foregroundMark x1="47667" y1="35443" x2="41000" y2="61181"/>
                          <a14:foregroundMark x1="35667" y1="25738" x2="28333" y2="72152"/>
                          <a14:foregroundMark x1="26000" y1="56962" x2="64667" y2="84388"/>
                          <a14:foregroundMark x1="49667" y1="69198" x2="45000" y2="88186"/>
                          <a14:foregroundMark x1="25333" y1="43882" x2="25333" y2="83544"/>
                          <a14:foregroundMark x1="14000" y1="84388" x2="42333" y2="94937"/>
                          <a14:foregroundMark x1="30000" y1="51477" x2="64000" y2="43460"/>
                          <a14:foregroundMark x1="72333" y1="51055" x2="65333" y2="63713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8118" y="3080508"/>
              <a:ext cx="4586586" cy="3623403"/>
            </a:xfrm>
            <a:prstGeom prst="rect">
              <a:avLst/>
            </a:prstGeom>
          </p:spPr>
        </p:pic>
        <p:pic>
          <p:nvPicPr>
            <p:cNvPr id="9" name="図 8"/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2667" b="97667" l="9816" r="89571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66890" y="2862230"/>
              <a:ext cx="2205910" cy="4059957"/>
            </a:xfrm>
            <a:prstGeom prst="rect">
              <a:avLst/>
            </a:prstGeom>
          </p:spPr>
        </p:pic>
      </p:grpSp>
      <p:pic>
        <p:nvPicPr>
          <p:cNvPr id="11" name="図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6819" y="1045148"/>
            <a:ext cx="1906262" cy="2178585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597" y="3107510"/>
            <a:ext cx="1761821" cy="2013509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470" y="-96968"/>
            <a:ext cx="1112713" cy="1112713"/>
          </a:xfrm>
          <a:prstGeom prst="rect">
            <a:avLst/>
          </a:prstGeom>
        </p:spPr>
      </p:pic>
      <p:sp>
        <p:nvSpPr>
          <p:cNvPr id="6" name="角丸四角形 5"/>
          <p:cNvSpPr/>
          <p:nvPr/>
        </p:nvSpPr>
        <p:spPr>
          <a:xfrm>
            <a:off x="572013" y="1388412"/>
            <a:ext cx="5096934" cy="5300427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角丸四角形 12"/>
          <p:cNvSpPr/>
          <p:nvPr/>
        </p:nvSpPr>
        <p:spPr>
          <a:xfrm rot="910436">
            <a:off x="5949020" y="1510987"/>
            <a:ext cx="692047" cy="623454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角丸四角形 13"/>
          <p:cNvSpPr/>
          <p:nvPr/>
        </p:nvSpPr>
        <p:spPr>
          <a:xfrm rot="581370">
            <a:off x="6874587" y="1555300"/>
            <a:ext cx="325115" cy="318654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角丸四角形 14"/>
          <p:cNvSpPr/>
          <p:nvPr/>
        </p:nvSpPr>
        <p:spPr>
          <a:xfrm>
            <a:off x="7494013" y="1468321"/>
            <a:ext cx="222430" cy="232570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角丸四角形 15"/>
          <p:cNvSpPr/>
          <p:nvPr/>
        </p:nvSpPr>
        <p:spPr>
          <a:xfrm>
            <a:off x="8010754" y="1445693"/>
            <a:ext cx="105597" cy="109607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7" name="図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1625">
            <a:off x="1139651" y="4585020"/>
            <a:ext cx="1766872" cy="1760982"/>
          </a:xfrm>
          <a:prstGeom prst="rect">
            <a:avLst/>
          </a:prstGeom>
        </p:spPr>
      </p:pic>
      <p:pic>
        <p:nvPicPr>
          <p:cNvPr id="18" name="図 17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361" b="100000" l="0" r="97667">
                        <a14:foregroundMark x1="17000" y1="9864" x2="7333" y2="20748"/>
                        <a14:foregroundMark x1="10333" y1="41156" x2="14667" y2="41156"/>
                        <a14:backgroundMark x1="34667" y1="31973" x2="76667" y2="370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12" y="4139113"/>
            <a:ext cx="2336054" cy="2289333"/>
          </a:xfrm>
          <a:prstGeom prst="rect">
            <a:avLst/>
          </a:prstGeom>
        </p:spPr>
      </p:pic>
      <p:pic>
        <p:nvPicPr>
          <p:cNvPr id="19" name="図 18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000" b="97667" l="1014" r="986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414" y="1978525"/>
            <a:ext cx="2578327" cy="2613169"/>
          </a:xfrm>
          <a:prstGeom prst="rect">
            <a:avLst/>
          </a:prstGeom>
        </p:spPr>
      </p:pic>
      <p:pic>
        <p:nvPicPr>
          <p:cNvPr id="20" name="図 1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4332">
            <a:off x="3733362" y="1826012"/>
            <a:ext cx="1649348" cy="1259002"/>
          </a:xfrm>
          <a:prstGeom prst="rect">
            <a:avLst/>
          </a:prstGeom>
        </p:spPr>
      </p:pic>
      <p:pic>
        <p:nvPicPr>
          <p:cNvPr id="21" name="図 20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95143">
            <a:off x="4240524" y="3313103"/>
            <a:ext cx="1296820" cy="1147686"/>
          </a:xfrm>
          <a:prstGeom prst="rect">
            <a:avLst/>
          </a:prstGeom>
        </p:spPr>
      </p:pic>
      <p:pic>
        <p:nvPicPr>
          <p:cNvPr id="22" name="図 21"/>
          <p:cNvPicPr>
            <a:picLocks noChangeAspect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3304" b="70705" l="4786" r="9445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9138" y="4299284"/>
            <a:ext cx="1215647" cy="1389310"/>
          </a:xfrm>
          <a:prstGeom prst="rect">
            <a:avLst/>
          </a:prstGeom>
        </p:spPr>
      </p:pic>
      <p:pic>
        <p:nvPicPr>
          <p:cNvPr id="23" name="図 22"/>
          <p:cNvPicPr>
            <a:picLocks noChangeAspect="1"/>
          </p:cNvPicPr>
          <p:nvPr/>
        </p:nvPicPr>
        <p:blipFill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741" b="56296" l="9360" r="8916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54680">
            <a:off x="2175009" y="2153460"/>
            <a:ext cx="1161014" cy="1438591"/>
          </a:xfrm>
          <a:prstGeom prst="rect">
            <a:avLst/>
          </a:prstGeom>
        </p:spPr>
      </p:pic>
      <p:sp>
        <p:nvSpPr>
          <p:cNvPr id="24" name="円/楕円 23"/>
          <p:cNvSpPr/>
          <p:nvPr/>
        </p:nvSpPr>
        <p:spPr>
          <a:xfrm>
            <a:off x="61504" y="1090720"/>
            <a:ext cx="2530204" cy="929159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1" y="1233152"/>
            <a:ext cx="21593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000" b="1" dirty="0"/>
              <a:t>　</a:t>
            </a:r>
            <a:r>
              <a:rPr lang="ja-JP" altLang="en-US" sz="4000" b="1" dirty="0" smtClean="0"/>
              <a:t>　</a:t>
            </a:r>
            <a:r>
              <a:rPr kumimoji="1" lang="ja-JP" altLang="en-US" sz="4000" b="1" dirty="0" smtClean="0"/>
              <a:t>体験</a:t>
            </a:r>
            <a:endParaRPr kumimoji="1" lang="ja-JP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2805424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4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xit" presetSubtype="4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正方形/長方形 14"/>
          <p:cNvSpPr/>
          <p:nvPr/>
        </p:nvSpPr>
        <p:spPr>
          <a:xfrm>
            <a:off x="1" y="-2403"/>
            <a:ext cx="12192000" cy="93919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201" y="-10856"/>
            <a:ext cx="10515600" cy="936793"/>
          </a:xfrm>
        </p:spPr>
        <p:txBody>
          <a:bodyPr/>
          <a:lstStyle/>
          <a:p>
            <a:r>
              <a:rPr kumimoji="1" lang="ja-JP" altLang="en-US" b="1" dirty="0" smtClean="0"/>
              <a:t>今後の外国人の働きぐち</a:t>
            </a:r>
            <a:endParaRPr kumimoji="1" lang="ja-JP" altLang="en-US" b="1" dirty="0"/>
          </a:p>
        </p:txBody>
      </p:sp>
      <p:graphicFrame>
        <p:nvGraphicFramePr>
          <p:cNvPr id="4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08821690"/>
              </p:ext>
            </p:extLst>
          </p:nvPr>
        </p:nvGraphicFramePr>
        <p:xfrm>
          <a:off x="777709" y="1270473"/>
          <a:ext cx="10800008" cy="49792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図 4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1358" l="0" r="100000">
                        <a14:foregroundMark x1="10333" y1="20988" x2="47000" y2="26337"/>
                        <a14:foregroundMark x1="12000" y1="33333" x2="49000" y2="37860"/>
                        <a14:foregroundMark x1="7333" y1="42387" x2="48333" y2="48971"/>
                        <a14:foregroundMark x1="8333" y1="58848" x2="68667" y2="73251"/>
                        <a14:foregroundMark x1="14333" y1="48971" x2="74333" y2="61728"/>
                        <a14:foregroundMark x1="55333" y1="30041" x2="69000" y2="79424"/>
                        <a14:foregroundMark x1="26667" y1="75720" x2="70667" y2="78189"/>
                        <a14:foregroundMark x1="96000" y1="35391" x2="87333" y2="53086"/>
                        <a14:foregroundMark x1="21667" y1="30041" x2="45333" y2="32510"/>
                        <a14:foregroundMark x1="28333" y1="84774" x2="27667" y2="711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4184">
            <a:off x="9674439" y="3978995"/>
            <a:ext cx="1682323" cy="1362682"/>
          </a:xfrm>
          <a:prstGeom prst="rect">
            <a:avLst/>
          </a:prstGeom>
        </p:spPr>
      </p:pic>
      <p:pic>
        <p:nvPicPr>
          <p:cNvPr id="17" name="図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7196" y="4629850"/>
            <a:ext cx="1989504" cy="1619851"/>
          </a:xfrm>
          <a:prstGeom prst="rect">
            <a:avLst/>
          </a:prstGeom>
        </p:spPr>
      </p:pic>
      <p:pic>
        <p:nvPicPr>
          <p:cNvPr id="18" name="図 1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99566">
            <a:off x="8227646" y="2820155"/>
            <a:ext cx="2031165" cy="1325376"/>
          </a:xfrm>
          <a:prstGeom prst="rect">
            <a:avLst/>
          </a:prstGeom>
        </p:spPr>
      </p:pic>
      <p:pic>
        <p:nvPicPr>
          <p:cNvPr id="22" name="図 2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2989" y="2759691"/>
            <a:ext cx="2904317" cy="2254476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470" y="-96968"/>
            <a:ext cx="1112713" cy="1112713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9302" b="94419" l="2000" r="90000">
                        <a14:foregroundMark x1="16333" y1="78605" x2="35000" y2="78605"/>
                        <a14:foregroundMark x1="55667" y1="76279" x2="71000" y2="81860"/>
                        <a14:foregroundMark x1="54000" y1="51163" x2="66667" y2="58605"/>
                        <a14:foregroundMark x1="45000" y1="54419" x2="59667" y2="78605"/>
                        <a14:foregroundMark x1="49333" y1="47907" x2="66667" y2="4558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6798" y="2759691"/>
            <a:ext cx="2345804" cy="1681160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3179" y="2759691"/>
            <a:ext cx="1834227" cy="3115459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66362">
            <a:off x="6189115" y="4581671"/>
            <a:ext cx="1081170" cy="1334778"/>
          </a:xfrm>
          <a:prstGeom prst="rect">
            <a:avLst/>
          </a:prstGeom>
        </p:spPr>
      </p:pic>
      <p:grpSp>
        <p:nvGrpSpPr>
          <p:cNvPr id="11" name="グループ化 10"/>
          <p:cNvGrpSpPr/>
          <p:nvPr/>
        </p:nvGrpSpPr>
        <p:grpSpPr>
          <a:xfrm flipH="1">
            <a:off x="838201" y="3184888"/>
            <a:ext cx="1707232" cy="2304859"/>
            <a:chOff x="4905375" y="1921496"/>
            <a:chExt cx="2381250" cy="2936254"/>
          </a:xfrm>
        </p:grpSpPr>
        <p:pic>
          <p:nvPicPr>
            <p:cNvPr id="8" name="図 7"/>
            <p:cNvPicPr>
              <a:picLocks noChangeAspect="1"/>
            </p:cNvPicPr>
            <p:nvPr/>
          </p:nvPicPr>
          <p:blipFill>
            <a:blip r:embed="rId17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0" b="97667" l="4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05375" y="2000250"/>
              <a:ext cx="2381250" cy="2857500"/>
            </a:xfrm>
            <a:prstGeom prst="rect">
              <a:avLst/>
            </a:prstGeom>
          </p:spPr>
        </p:pic>
        <p:pic>
          <p:nvPicPr>
            <p:cNvPr id="10" name="図 9"/>
            <p:cNvPicPr>
              <a:picLocks noChangeAspect="1"/>
            </p:cNvPicPr>
            <p:nvPr/>
          </p:nvPicPr>
          <p:blipFill rotWithShape="1">
            <a:blip r:embed="rId19">
              <a:extLst>
                <a:ext uri="{BEBA8EAE-BF5A-486C-A8C5-ECC9F3942E4B}">
                  <a14:imgProps xmlns:a14="http://schemas.microsoft.com/office/drawing/2010/main">
                    <a14:imgLayer r:embed="rId20">
                      <a14:imgEffect>
                        <a14:backgroundRemoval t="20000" b="52500" l="70750" r="95750">
                          <a14:backgroundMark x1="73750" y1="49250" x2="78000" y2="5025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2317" t="24240" r="4704" b="46646"/>
            <a:stretch/>
          </p:blipFill>
          <p:spPr>
            <a:xfrm rot="835142">
              <a:off x="5840693" y="1921496"/>
              <a:ext cx="1127876" cy="119115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92382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61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コンテンツ プレースホルダー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0760" y="2020529"/>
            <a:ext cx="4180118" cy="4180118"/>
          </a:xfr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3057" cy="938865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470" y="-96968"/>
            <a:ext cx="1112713" cy="1112713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728" y="10432"/>
            <a:ext cx="10515600" cy="882183"/>
          </a:xfrm>
        </p:spPr>
        <p:txBody>
          <a:bodyPr/>
          <a:lstStyle/>
          <a:p>
            <a:r>
              <a:rPr kumimoji="1" lang="ja-JP" altLang="en-US" dirty="0" smtClean="0"/>
              <a:t>ルームシェアを選んだ外国人は</a:t>
            </a:r>
            <a:endParaRPr kumimoji="1" lang="ja-JP" altLang="en-US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97667">
                        <a14:foregroundMark x1="22667" y1="35443" x2="62000" y2="77637"/>
                        <a14:foregroundMark x1="48000" y1="40506" x2="75333" y2="72574"/>
                        <a14:foregroundMark x1="69667" y1="41350" x2="63000" y2="75105"/>
                        <a14:foregroundMark x1="32000" y1="41772" x2="26667" y2="82278"/>
                        <a14:foregroundMark x1="12333" y1="77215" x2="62333" y2="89030"/>
                        <a14:foregroundMark x1="21667" y1="46414" x2="23333" y2="91983"/>
                        <a14:foregroundMark x1="16667" y1="82278" x2="63000" y2="75105"/>
                        <a14:foregroundMark x1="39667" y1="37131" x2="63333" y2="70042"/>
                        <a14:foregroundMark x1="71667" y1="43882" x2="72333" y2="76371"/>
                        <a14:foregroundMark x1="76000" y1="42616" x2="76000" y2="78481"/>
                        <a14:foregroundMark x1="62333" y1="77215" x2="82667" y2="88186"/>
                      </a14:backgroundRemoval>
                    </a14:imgEffect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1662" y="1817921"/>
            <a:ext cx="4814204" cy="4159506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1699" y="3647267"/>
            <a:ext cx="1399816" cy="2204434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6979" y="3647267"/>
            <a:ext cx="1348386" cy="2330160"/>
          </a:xfrm>
          <a:prstGeom prst="rect">
            <a:avLst/>
          </a:prstGeom>
        </p:spPr>
      </p:pic>
      <p:grpSp>
        <p:nvGrpSpPr>
          <p:cNvPr id="13" name="グループ化 12"/>
          <p:cNvGrpSpPr/>
          <p:nvPr/>
        </p:nvGrpSpPr>
        <p:grpSpPr>
          <a:xfrm>
            <a:off x="4477964" y="1755058"/>
            <a:ext cx="4046603" cy="3320959"/>
            <a:chOff x="4477964" y="1755058"/>
            <a:chExt cx="4046603" cy="3320959"/>
          </a:xfrm>
        </p:grpSpPr>
        <p:sp>
          <p:nvSpPr>
            <p:cNvPr id="11" name="角丸四角形吹き出し 10"/>
            <p:cNvSpPr/>
            <p:nvPr/>
          </p:nvSpPr>
          <p:spPr>
            <a:xfrm>
              <a:off x="4477964" y="1755058"/>
              <a:ext cx="4046603" cy="3082413"/>
            </a:xfrm>
            <a:prstGeom prst="wedgeRoundRectCallout">
              <a:avLst>
                <a:gd name="adj1" fmla="val -65562"/>
                <a:gd name="adj2" fmla="val 1256"/>
                <a:gd name="adj3" fmla="val 16667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10" name="図 9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16673" y="2261509"/>
              <a:ext cx="3578049" cy="2171700"/>
            </a:xfrm>
            <a:prstGeom prst="rect">
              <a:avLst/>
            </a:prstGeom>
          </p:spPr>
        </p:pic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12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ackgroundRemoval t="0" b="38000" l="9091" r="89773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3200" y="2218517"/>
              <a:ext cx="2024094" cy="28575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92929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7037E-7 L -0.54947 0.0037 " pathEditMode="relative" rAng="0" ptsTypes="AA">
                                      <p:cBhvr>
                                        <p:cTn id="6" dur="32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474" y="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200"/>
                            </p:stCondLst>
                            <p:childTnLst>
                              <p:par>
                                <p:cTn id="8" presetID="2" presetClass="entr" presetSubtype="4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6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6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フローチャート: 代替処理 25"/>
          <p:cNvSpPr/>
          <p:nvPr/>
        </p:nvSpPr>
        <p:spPr>
          <a:xfrm>
            <a:off x="6944267" y="986395"/>
            <a:ext cx="4700281" cy="5817159"/>
          </a:xfrm>
          <a:prstGeom prst="flowChartAlternateProcess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フローチャート: 代替処理 24"/>
          <p:cNvSpPr/>
          <p:nvPr/>
        </p:nvSpPr>
        <p:spPr>
          <a:xfrm>
            <a:off x="248992" y="986395"/>
            <a:ext cx="4570871" cy="5817159"/>
          </a:xfrm>
          <a:prstGeom prst="flowChartAlternateProcess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2" name="図 1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101067" y="3750588"/>
            <a:ext cx="2224945" cy="2955185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3057" cy="938865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728" y="12440"/>
            <a:ext cx="10515600" cy="938865"/>
          </a:xfrm>
        </p:spPr>
        <p:txBody>
          <a:bodyPr/>
          <a:lstStyle/>
          <a:p>
            <a:r>
              <a:rPr kumimoji="1" lang="ja-JP" altLang="en-US" dirty="0" smtClean="0"/>
              <a:t>メリット</a:t>
            </a:r>
            <a:endParaRPr kumimoji="1" lang="ja-JP" altLang="en-US" dirty="0"/>
          </a:p>
        </p:txBody>
      </p:sp>
      <p:pic>
        <p:nvPicPr>
          <p:cNvPr id="14" name="図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7624" y="3654759"/>
            <a:ext cx="1957449" cy="3077608"/>
          </a:xfrm>
          <a:prstGeom prst="rect">
            <a:avLst/>
          </a:prstGeom>
        </p:spPr>
      </p:pic>
      <p:pic>
        <p:nvPicPr>
          <p:cNvPr id="23" name="図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6097" y="3808747"/>
            <a:ext cx="2869386" cy="2856632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470" y="-96968"/>
            <a:ext cx="1112713" cy="1112713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233" y="4043307"/>
            <a:ext cx="2570246" cy="2570246"/>
          </a:xfrm>
          <a:prstGeom prst="rect">
            <a:avLst/>
          </a:prstGeom>
        </p:spPr>
      </p:pic>
      <p:grpSp>
        <p:nvGrpSpPr>
          <p:cNvPr id="19" name="グループ化 18"/>
          <p:cNvGrpSpPr/>
          <p:nvPr/>
        </p:nvGrpSpPr>
        <p:grpSpPr>
          <a:xfrm>
            <a:off x="2372318" y="1424659"/>
            <a:ext cx="2334571" cy="2389162"/>
            <a:chOff x="2373396" y="1411677"/>
            <a:chExt cx="2334571" cy="2389162"/>
          </a:xfrm>
        </p:grpSpPr>
        <p:pic>
          <p:nvPicPr>
            <p:cNvPr id="8" name="図 7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73396" y="1411677"/>
              <a:ext cx="2334571" cy="2389162"/>
            </a:xfrm>
            <a:prstGeom prst="rect">
              <a:avLst/>
            </a:prstGeom>
          </p:spPr>
        </p:pic>
        <p:pic>
          <p:nvPicPr>
            <p:cNvPr id="16" name="図 15"/>
            <p:cNvPicPr>
              <a:picLocks noChangeAspect="1"/>
            </p:cNvPicPr>
            <p:nvPr/>
          </p:nvPicPr>
          <p:blipFill rotWithShape="1"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0" b="30667" l="9825" r="89825">
                          <a14:foregroundMark x1="45614" y1="5000" x2="54737" y2="28667"/>
                          <a14:foregroundMark x1="58246" y1="6333" x2="45614" y2="27333"/>
                          <a14:foregroundMark x1="43860" y1="10333" x2="61404" y2="2066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711" t="-1" r="36346" b="72052"/>
            <a:stretch/>
          </p:blipFill>
          <p:spPr>
            <a:xfrm flipH="1">
              <a:off x="2852710" y="1997364"/>
              <a:ext cx="727306" cy="739303"/>
            </a:xfrm>
            <a:prstGeom prst="rect">
              <a:avLst/>
            </a:prstGeom>
          </p:spPr>
        </p:pic>
        <p:pic>
          <p:nvPicPr>
            <p:cNvPr id="17" name="図 16"/>
            <p:cNvPicPr>
              <a:picLocks noChangeAspect="1"/>
            </p:cNvPicPr>
            <p:nvPr/>
          </p:nvPicPr>
          <p:blipFill rotWithShape="1">
            <a:blip r:embed="rId13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9955" b="46154" l="44330" r="68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545" r="30394" b="50313"/>
            <a:stretch/>
          </p:blipFill>
          <p:spPr>
            <a:xfrm>
              <a:off x="3325560" y="1737143"/>
              <a:ext cx="940786" cy="1122411"/>
            </a:xfrm>
            <a:prstGeom prst="rect">
              <a:avLst/>
            </a:prstGeom>
          </p:spPr>
        </p:pic>
      </p:grpSp>
      <p:grpSp>
        <p:nvGrpSpPr>
          <p:cNvPr id="20" name="グループ化 19"/>
          <p:cNvGrpSpPr/>
          <p:nvPr/>
        </p:nvGrpSpPr>
        <p:grpSpPr>
          <a:xfrm>
            <a:off x="147313" y="1162123"/>
            <a:ext cx="2771892" cy="2483298"/>
            <a:chOff x="293087" y="1163945"/>
            <a:chExt cx="2771892" cy="2483298"/>
          </a:xfrm>
        </p:grpSpPr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ackgroundRemoval t="0" b="98208" l="0" r="98667">
                          <a14:foregroundMark x1="18333" y1="26523" x2="88000" y2="85663"/>
                          <a14:foregroundMark x1="11667" y1="84946" x2="79000" y2="32975"/>
                          <a14:foregroundMark x1="56000" y1="24373" x2="25333" y2="56989"/>
                          <a14:foregroundMark x1="18333" y1="27240" x2="21333" y2="80645"/>
                          <a14:foregroundMark x1="34000" y1="31541" x2="37667" y2="78495"/>
                          <a14:foregroundMark x1="82333" y1="26523" x2="79000" y2="88530"/>
                          <a14:foregroundMark x1="13000" y1="89964" x2="88000" y2="91398"/>
                          <a14:foregroundMark x1="32667" y1="30108" x2="73667" y2="61649"/>
                          <a14:foregroundMark x1="30000" y1="40860" x2="29333" y2="76344"/>
                          <a14:foregroundMark x1="48333" y1="21864" x2="49000" y2="77778"/>
                          <a14:foregroundMark x1="45000" y1="37276" x2="64000" y2="56989"/>
                          <a14:foregroundMark x1="73667" y1="73118" x2="91333" y2="8422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4766" y="1163945"/>
              <a:ext cx="2670213" cy="2483298"/>
            </a:xfrm>
            <a:prstGeom prst="rect">
              <a:avLst/>
            </a:prstGeom>
          </p:spPr>
        </p:pic>
        <p:pic>
          <p:nvPicPr>
            <p:cNvPr id="9" name="図 8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0" b="34875" l="9979" r="86837">
                          <a14:foregroundMark x1="42675" y1="19000" x2="69214" y2="19625"/>
                          <a14:foregroundMark x1="52229" y1="29500" x2="66667" y2="29250"/>
                          <a14:foregroundMark x1="50318" y1="30625" x2="67091" y2="32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01" r="17396" b="63405"/>
            <a:stretch/>
          </p:blipFill>
          <p:spPr>
            <a:xfrm>
              <a:off x="1722275" y="2437543"/>
              <a:ext cx="684215" cy="802397"/>
            </a:xfrm>
            <a:prstGeom prst="rect">
              <a:avLst/>
            </a:prstGeom>
          </p:spPr>
        </p:pic>
        <p:pic>
          <p:nvPicPr>
            <p:cNvPr id="10" name="図 9"/>
            <p:cNvPicPr>
              <a:picLocks noChangeAspect="1"/>
            </p:cNvPicPr>
            <p:nvPr/>
          </p:nvPicPr>
          <p:blipFill rotWithShape="1">
            <a:blip r:embed="rId19" cstate="print">
              <a:extLst>
                <a:ext uri="{BEBA8EAE-BF5A-486C-A8C5-ECC9F3942E4B}">
                  <a14:imgProps xmlns:a14="http://schemas.microsoft.com/office/drawing/2010/main">
                    <a14:imgLayer r:embed="rId20">
                      <a14:imgEffect>
                        <a14:backgroundRemoval t="9742" b="52087" l="51250" r="77250">
                          <a14:foregroundMark x1="56000" y1="30417" x2="68500" y2="30815"/>
                          <a14:foregroundMark x1="58125" y1="23062" x2="69125" y2="30020"/>
                          <a14:foregroundMark x1="57125" y1="19483" x2="62625" y2="43340"/>
                          <a14:backgroundMark x1="53000" y1="45924" x2="59375" y2="5188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874" t="-2843" r="5106" b="48334"/>
            <a:stretch/>
          </p:blipFill>
          <p:spPr>
            <a:xfrm flipH="1">
              <a:off x="293087" y="1525410"/>
              <a:ext cx="1325698" cy="1056113"/>
            </a:xfrm>
            <a:prstGeom prst="rect">
              <a:avLst/>
            </a:prstGeom>
          </p:spPr>
        </p:pic>
        <p:pic>
          <p:nvPicPr>
            <p:cNvPr id="13" name="図 12"/>
            <p:cNvPicPr>
              <a:picLocks noChangeAspect="1"/>
            </p:cNvPicPr>
            <p:nvPr/>
          </p:nvPicPr>
          <p:blipFill rotWithShape="1">
            <a:blip r:embed="rId21" cstate="print">
              <a:extLst>
                <a:ext uri="{BEBA8EAE-BF5A-486C-A8C5-ECC9F3942E4B}">
                  <a14:imgProps xmlns:a14="http://schemas.microsoft.com/office/drawing/2010/main">
                    <a14:imgLayer r:embed="rId20">
                      <a14:imgEffect>
                        <a14:backgroundRemoval t="9742" b="56461" l="24375" r="5062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362" t="6448" r="50340" b="42387"/>
            <a:stretch/>
          </p:blipFill>
          <p:spPr>
            <a:xfrm>
              <a:off x="1011668" y="2440786"/>
              <a:ext cx="697974" cy="853832"/>
            </a:xfrm>
            <a:prstGeom prst="rect">
              <a:avLst/>
            </a:prstGeom>
          </p:spPr>
        </p:pic>
        <p:pic>
          <p:nvPicPr>
            <p:cNvPr id="18" name="図 17"/>
            <p:cNvPicPr>
              <a:picLocks noChangeAspect="1"/>
            </p:cNvPicPr>
            <p:nvPr/>
          </p:nvPicPr>
          <p:blipFill rotWithShape="1">
            <a:blip r:embed="rId22">
              <a:extLst>
                <a:ext uri="{BEBA8EAE-BF5A-486C-A8C5-ECC9F3942E4B}">
                  <a14:imgProps xmlns:a14="http://schemas.microsoft.com/office/drawing/2010/main">
                    <a14:imgLayer r:embed="rId23">
                      <a14:imgEffect>
                        <a14:backgroundRemoval t="44898" b="79932" l="75667" r="9966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476" t="48437" r="-838" b="21689"/>
            <a:stretch/>
          </p:blipFill>
          <p:spPr>
            <a:xfrm rot="15473603">
              <a:off x="1538680" y="1762523"/>
              <a:ext cx="1281321" cy="1124423"/>
            </a:xfrm>
            <a:prstGeom prst="rect">
              <a:avLst/>
            </a:prstGeom>
          </p:spPr>
        </p:pic>
      </p:grpSp>
      <p:pic>
        <p:nvPicPr>
          <p:cNvPr id="30" name="図 29"/>
          <p:cNvPicPr>
            <a:picLocks noChangeAspect="1"/>
          </p:cNvPicPr>
          <p:nvPr/>
        </p:nvPicPr>
        <p:blipFill>
          <a:blip r:embed="rId24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7071" b="97980" l="3667" r="100000">
                        <a14:foregroundMark x1="9333" y1="85185" x2="91667" y2="87542"/>
                        <a14:foregroundMark x1="48333" y1="50505" x2="49000" y2="62290"/>
                        <a14:foregroundMark x1="28667" y1="47475" x2="28667" y2="62626"/>
                        <a14:foregroundMark x1="31000" y1="47475" x2="41333" y2="505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630" y="3771715"/>
            <a:ext cx="1816645" cy="1798479"/>
          </a:xfrm>
          <a:prstGeom prst="rect">
            <a:avLst/>
          </a:prstGeom>
        </p:spPr>
      </p:pic>
      <p:pic>
        <p:nvPicPr>
          <p:cNvPr id="33" name="図 32"/>
          <p:cNvPicPr>
            <a:picLocks noChangeAspect="1"/>
          </p:cNvPicPr>
          <p:nvPr/>
        </p:nvPicPr>
        <p:blipFill>
          <a:blip r:embed="rId26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0" b="99333" l="8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1553" y="1347056"/>
            <a:ext cx="1944255" cy="2333106"/>
          </a:xfrm>
          <a:prstGeom prst="rect">
            <a:avLst/>
          </a:prstGeom>
        </p:spPr>
      </p:pic>
      <p:grpSp>
        <p:nvGrpSpPr>
          <p:cNvPr id="6" name="グループ化 5"/>
          <p:cNvGrpSpPr/>
          <p:nvPr/>
        </p:nvGrpSpPr>
        <p:grpSpPr>
          <a:xfrm>
            <a:off x="8658665" y="1278112"/>
            <a:ext cx="2837078" cy="2124268"/>
            <a:chOff x="8658665" y="1278112"/>
            <a:chExt cx="2837078" cy="2124268"/>
          </a:xfrm>
        </p:grpSpPr>
        <p:pic>
          <p:nvPicPr>
            <p:cNvPr id="35" name="図 34"/>
            <p:cNvPicPr>
              <a:picLocks noChangeAspect="1"/>
            </p:cNvPicPr>
            <p:nvPr/>
          </p:nvPicPr>
          <p:blipFill rotWithShape="1">
            <a:blip r:embed="rId28">
              <a:extLst>
                <a:ext uri="{BEBA8EAE-BF5A-486C-A8C5-ECC9F3942E4B}">
                  <a14:imgProps xmlns:a14="http://schemas.microsoft.com/office/drawing/2010/main">
                    <a14:imgLayer r:embed="rId29">
                      <a14:imgEffect>
                        <a14:backgroundRemoval t="0" b="97834" l="0" r="59667">
                          <a14:foregroundMark x1="31000" y1="78700" x2="56000" y2="74368"/>
                          <a14:foregroundMark x1="49667" y1="74368" x2="55000" y2="67509"/>
                          <a14:foregroundMark x1="55000" y1="67509" x2="59000" y2="81227"/>
                          <a14:foregroundMark x1="19333" y1="29603" x2="29667" y2="48736"/>
                          <a14:backgroundMark x1="56333" y1="54874" x2="58000" y2="84838"/>
                          <a14:backgroundMark x1="58667" y1="65343" x2="58667" y2="8231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r="40417" b="1878"/>
            <a:stretch/>
          </p:blipFill>
          <p:spPr>
            <a:xfrm flipH="1">
              <a:off x="10003785" y="1424659"/>
              <a:ext cx="1195359" cy="1817602"/>
            </a:xfrm>
            <a:prstGeom prst="rect">
              <a:avLst/>
            </a:prstGeom>
          </p:spPr>
        </p:pic>
        <p:grpSp>
          <p:nvGrpSpPr>
            <p:cNvPr id="5" name="グループ化 4"/>
            <p:cNvGrpSpPr/>
            <p:nvPr/>
          </p:nvGrpSpPr>
          <p:grpSpPr>
            <a:xfrm>
              <a:off x="8658665" y="1278112"/>
              <a:ext cx="2837078" cy="2124268"/>
              <a:chOff x="8613912" y="1373587"/>
              <a:chExt cx="2837078" cy="2124268"/>
            </a:xfrm>
          </p:grpSpPr>
          <p:pic>
            <p:nvPicPr>
              <p:cNvPr id="32" name="図 31"/>
              <p:cNvPicPr>
                <a:picLocks noChangeAspect="1"/>
              </p:cNvPicPr>
              <p:nvPr/>
            </p:nvPicPr>
            <p:blipFill rotWithShape="1">
              <a:blip r:embed="rId30">
                <a:extLst>
                  <a:ext uri="{BEBA8EAE-BF5A-486C-A8C5-ECC9F3942E4B}">
                    <a14:imgProps xmlns:a14="http://schemas.microsoft.com/office/drawing/2010/main">
                      <a14:imgLayer r:embed="rId31">
                        <a14:imgEffect>
                          <a14:backgroundRemoval t="9728" b="89883" l="4333" r="9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473" b="11309"/>
              <a:stretch/>
            </p:blipFill>
            <p:spPr>
              <a:xfrm>
                <a:off x="8613912" y="1373587"/>
                <a:ext cx="2837078" cy="2124268"/>
              </a:xfrm>
              <a:prstGeom prst="rect">
                <a:avLst/>
              </a:prstGeom>
            </p:spPr>
          </p:pic>
          <p:pic>
            <p:nvPicPr>
              <p:cNvPr id="36" name="図 35"/>
              <p:cNvPicPr>
                <a:picLocks noChangeAspect="1"/>
              </p:cNvPicPr>
              <p:nvPr/>
            </p:nvPicPr>
            <p:blipFill rotWithShape="1">
              <a:blip r:embed="rId32">
                <a:extLst>
                  <a:ext uri="{BEBA8EAE-BF5A-486C-A8C5-ECC9F3942E4B}">
                    <a14:imgProps xmlns:a14="http://schemas.microsoft.com/office/drawing/2010/main">
                      <a14:imgLayer r:embed="rId33">
                        <a14:imgEffect>
                          <a14:backgroundRemoval t="12308" b="61538" l="4875" r="3025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53" t="20633" r="69806" b="37828"/>
              <a:stretch/>
            </p:blipFill>
            <p:spPr>
              <a:xfrm>
                <a:off x="8942255" y="1677149"/>
                <a:ext cx="996202" cy="1002097"/>
              </a:xfrm>
              <a:prstGeom prst="rect">
                <a:avLst/>
              </a:prstGeom>
            </p:spPr>
          </p:pic>
        </p:grpSp>
      </p:grpSp>
      <p:grpSp>
        <p:nvGrpSpPr>
          <p:cNvPr id="28" name="グループ化 27"/>
          <p:cNvGrpSpPr/>
          <p:nvPr/>
        </p:nvGrpSpPr>
        <p:grpSpPr>
          <a:xfrm>
            <a:off x="3208040" y="3909650"/>
            <a:ext cx="1398481" cy="2515020"/>
            <a:chOff x="3208040" y="3909650"/>
            <a:chExt cx="1398481" cy="2515020"/>
          </a:xfrm>
        </p:grpSpPr>
        <p:pic>
          <p:nvPicPr>
            <p:cNvPr id="31" name="図 30"/>
            <p:cNvPicPr>
              <a:picLocks noChangeAspect="1"/>
            </p:cNvPicPr>
            <p:nvPr/>
          </p:nvPicPr>
          <p:blipFill rotWithShape="1">
            <a:blip r:embed="rId34">
              <a:extLst>
                <a:ext uri="{BEBA8EAE-BF5A-486C-A8C5-ECC9F3942E4B}">
                  <a14:imgProps xmlns:a14="http://schemas.microsoft.com/office/drawing/2010/main">
                    <a14:imgLayer r:embed="rId35">
                      <a14:imgEffect>
                        <a14:backgroundRemoval t="0" b="100000" l="9942" r="8947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1672"/>
            <a:stretch/>
          </p:blipFill>
          <p:spPr>
            <a:xfrm>
              <a:off x="3208040" y="4760758"/>
              <a:ext cx="1398481" cy="1663912"/>
            </a:xfrm>
            <a:prstGeom prst="rect">
              <a:avLst/>
            </a:prstGeom>
          </p:spPr>
        </p:pic>
        <p:pic>
          <p:nvPicPr>
            <p:cNvPr id="11" name="図 10"/>
            <p:cNvPicPr>
              <a:picLocks noChangeAspect="1"/>
            </p:cNvPicPr>
            <p:nvPr/>
          </p:nvPicPr>
          <p:blipFill rotWithShape="1">
            <a:blip r:embed="rId36" cstate="print"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0" b="34125" l="12102" r="9172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353" r="14052" b="63175"/>
            <a:stretch/>
          </p:blipFill>
          <p:spPr>
            <a:xfrm>
              <a:off x="3507332" y="3909650"/>
              <a:ext cx="819633" cy="946029"/>
            </a:xfrm>
            <a:prstGeom prst="rect">
              <a:avLst/>
            </a:prstGeom>
          </p:spPr>
        </p:pic>
      </p:grpSp>
      <p:pic>
        <p:nvPicPr>
          <p:cNvPr id="24" name="図 23"/>
          <p:cNvPicPr>
            <a:picLocks noChangeAspect="1"/>
          </p:cNvPicPr>
          <p:nvPr/>
        </p:nvPicPr>
        <p:blipFill>
          <a:blip r:embed="rId37">
            <a:extLst>
              <a:ext uri="{BEBA8EAE-BF5A-486C-A8C5-ECC9F3942E4B}">
                <a14:imgProps xmlns:a14="http://schemas.microsoft.com/office/drawing/2010/main">
                  <a14:imgLayer r:embed="rId38">
                    <a14:imgEffect>
                      <a14:backgroundRemoval t="0" b="97834" l="2667" r="95667">
                        <a14:foregroundMark x1="11000" y1="89531" x2="88000" y2="90614"/>
                        <a14:foregroundMark x1="5667" y1="83032" x2="94333" y2="82310"/>
                        <a14:foregroundMark x1="9333" y1="92780" x2="82667" y2="895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04" y="4668162"/>
            <a:ext cx="2031690" cy="1875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15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雲 31"/>
          <p:cNvSpPr/>
          <p:nvPr/>
        </p:nvSpPr>
        <p:spPr>
          <a:xfrm rot="10800000">
            <a:off x="4052415" y="3952682"/>
            <a:ext cx="4025368" cy="2583543"/>
          </a:xfrm>
          <a:prstGeom prst="cloud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雲 32"/>
          <p:cNvSpPr/>
          <p:nvPr/>
        </p:nvSpPr>
        <p:spPr>
          <a:xfrm>
            <a:off x="7992514" y="4142195"/>
            <a:ext cx="4025368" cy="2583543"/>
          </a:xfrm>
          <a:prstGeom prst="cloud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雲 8"/>
          <p:cNvSpPr/>
          <p:nvPr/>
        </p:nvSpPr>
        <p:spPr>
          <a:xfrm>
            <a:off x="4311910" y="1310058"/>
            <a:ext cx="7531747" cy="2583543"/>
          </a:xfrm>
          <a:prstGeom prst="cloud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正方形/長方形 3"/>
          <p:cNvSpPr/>
          <p:nvPr/>
        </p:nvSpPr>
        <p:spPr>
          <a:xfrm>
            <a:off x="1" y="-2403"/>
            <a:ext cx="12192000" cy="93919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65902" y="20089"/>
            <a:ext cx="5352758" cy="935641"/>
          </a:xfrm>
        </p:spPr>
        <p:txBody>
          <a:bodyPr>
            <a:normAutofit/>
          </a:bodyPr>
          <a:lstStyle/>
          <a:p>
            <a:r>
              <a:rPr kumimoji="1" lang="ja-JP" altLang="en-US" b="1" dirty="0" smtClean="0"/>
              <a:t>その後の交流</a:t>
            </a:r>
            <a:endParaRPr kumimoji="1" lang="ja-JP" altLang="en-US" b="1" dirty="0"/>
          </a:p>
        </p:txBody>
      </p:sp>
      <p:pic>
        <p:nvPicPr>
          <p:cNvPr id="5" name="コンテンツ プレースホルダー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42" y="1123780"/>
            <a:ext cx="4177768" cy="5664770"/>
          </a:xfrm>
        </p:spPr>
      </p:pic>
      <p:pic>
        <p:nvPicPr>
          <p:cNvPr id="17" name="図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6416" y="3700358"/>
            <a:ext cx="2290448" cy="2780514"/>
          </a:xfrm>
          <a:prstGeom prst="rect">
            <a:avLst/>
          </a:prstGeom>
        </p:spPr>
      </p:pic>
      <p:pic>
        <p:nvPicPr>
          <p:cNvPr id="18" name="図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8999" y="5043536"/>
            <a:ext cx="1578058" cy="1396581"/>
          </a:xfrm>
          <a:prstGeom prst="rect">
            <a:avLst/>
          </a:prstGeom>
        </p:spPr>
      </p:pic>
      <p:pic>
        <p:nvPicPr>
          <p:cNvPr id="19" name="図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6366" y="3645004"/>
            <a:ext cx="1629714" cy="1629714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74467">
            <a:off x="7012718" y="970020"/>
            <a:ext cx="2178441" cy="2162103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0012" y="2122684"/>
            <a:ext cx="1758222" cy="1770917"/>
          </a:xfrm>
          <a:prstGeom prst="rect">
            <a:avLst/>
          </a:prstGeom>
        </p:spPr>
      </p:pic>
      <p:pic>
        <p:nvPicPr>
          <p:cNvPr id="28" name="図 2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470" y="-96968"/>
            <a:ext cx="1112713" cy="1112713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958" b="96235" l="43125" r="98375">
                        <a14:foregroundMark x1="49750" y1="31627" x2="52875" y2="34789"/>
                        <a14:foregroundMark x1="59500" y1="5120" x2="66375" y2="6627"/>
                        <a14:foregroundMark x1="89000" y1="8886" x2="95375" y2="123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979"/>
          <a:stretch/>
        </p:blipFill>
        <p:spPr>
          <a:xfrm>
            <a:off x="9137774" y="769180"/>
            <a:ext cx="2138217" cy="3058724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8989" y="4808430"/>
            <a:ext cx="455812" cy="455812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348" y="5201741"/>
            <a:ext cx="400737" cy="400737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549" y="5870353"/>
            <a:ext cx="428698" cy="407574"/>
          </a:xfrm>
          <a:prstGeom prst="rect">
            <a:avLst/>
          </a:prstGeom>
        </p:spPr>
      </p:pic>
      <p:pic>
        <p:nvPicPr>
          <p:cNvPr id="21" name="図 20"/>
          <p:cNvPicPr>
            <a:picLocks noChangeAspect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98000" l="435" r="100000">
                        <a14:foregroundMark x1="5652" y1="93667" x2="6087" y2="80333"/>
                        <a14:foregroundMark x1="33913" y1="86333" x2="33913" y2="90667"/>
                        <a14:foregroundMark x1="32174" y1="87333" x2="33478" y2="87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6002" y="3894690"/>
            <a:ext cx="2243112" cy="2925799"/>
          </a:xfrm>
          <a:prstGeom prst="rect">
            <a:avLst/>
          </a:prstGeom>
        </p:spPr>
      </p:pic>
      <p:pic>
        <p:nvPicPr>
          <p:cNvPr id="31" name="図 30"/>
          <p:cNvPicPr>
            <a:picLocks noChangeAspect="1"/>
          </p:cNvPicPr>
          <p:nvPr/>
        </p:nvPicPr>
        <p:blipFill>
          <a:blip r:embed="rId16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667" b="100000" l="697" r="98258">
                        <a14:foregroundMark x1="25087" y1="22333" x2="27178" y2="40667"/>
                        <a14:foregroundMark x1="37282" y1="14333" x2="37631" y2="16000"/>
                        <a14:foregroundMark x1="65505" y1="12333" x2="64460" y2="18000"/>
                        <a14:foregroundMark x1="69686" y1="12333" x2="69686" y2="16333"/>
                        <a14:foregroundMark x1="74913" y1="23000" x2="71080" y2="44333"/>
                        <a14:foregroundMark x1="63415" y1="26667" x2="67596" y2="31667"/>
                        <a14:foregroundMark x1="66899" y1="20333" x2="64808" y2="27000"/>
                        <a14:foregroundMark x1="11847" y1="51000" x2="14286" y2="59000"/>
                        <a14:foregroundMark x1="4181" y1="61667" x2="11150" y2="66000"/>
                        <a14:foregroundMark x1="44251" y1="63000" x2="54355" y2="86000"/>
                        <a14:foregroundMark x1="48780" y1="83333" x2="46690" y2="90667"/>
                        <a14:foregroundMark x1="45296" y1="92667" x2="45645" y2="97000"/>
                        <a14:foregroundMark x1="80139" y1="81000" x2="89895" y2="79333"/>
                        <a14:foregroundMark x1="78746" y1="86000" x2="74564" y2="98667"/>
                        <a14:foregroundMark x1="80139" y1="77333" x2="87805" y2="79333"/>
                        <a14:foregroundMark x1="69686" y1="97667" x2="72822" y2="98000"/>
                        <a14:foregroundMark x1="17770" y1="77667" x2="15331" y2="98667"/>
                        <a14:foregroundMark x1="12892" y1="96667" x2="15331" y2="97000"/>
                        <a14:foregroundMark x1="35192" y1="25333" x2="34146" y2="3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14248" y="3968895"/>
            <a:ext cx="1641247" cy="1715590"/>
          </a:xfrm>
          <a:prstGeom prst="rect">
            <a:avLst/>
          </a:prstGeom>
        </p:spPr>
      </p:pic>
      <p:pic>
        <p:nvPicPr>
          <p:cNvPr id="36" name="図 35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30152">
            <a:off x="4376486" y="1151226"/>
            <a:ext cx="2204932" cy="2204932"/>
          </a:xfrm>
          <a:prstGeom prst="rect">
            <a:avLst/>
          </a:prstGeom>
        </p:spPr>
      </p:pic>
      <p:pic>
        <p:nvPicPr>
          <p:cNvPr id="37" name="図 36"/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ackgroundRemoval t="1000" b="98667" l="9195" r="890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728" y="3859666"/>
            <a:ext cx="1641460" cy="2830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943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コンテンツ プレースホルダー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70" y="939841"/>
            <a:ext cx="12193057" cy="5919135"/>
          </a:xfrm>
        </p:spPr>
      </p:pic>
      <p:pic>
        <p:nvPicPr>
          <p:cNvPr id="45" name="図 4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6481" y="3279818"/>
            <a:ext cx="2469424" cy="2469424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115" b="89963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7465" y="938865"/>
            <a:ext cx="3652502" cy="477800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193057" cy="938865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51140" y="0"/>
            <a:ext cx="11346287" cy="938865"/>
          </a:xfrm>
        </p:spPr>
        <p:txBody>
          <a:bodyPr>
            <a:normAutofit/>
          </a:bodyPr>
          <a:lstStyle/>
          <a:p>
            <a:r>
              <a:rPr kumimoji="1" lang="ja-JP" altLang="en-US" dirty="0" smtClean="0"/>
              <a:t>地方の現状　　</a:t>
            </a:r>
            <a:endParaRPr kumimoji="1" lang="ja-JP" altLang="en-US" dirty="0"/>
          </a:p>
        </p:txBody>
      </p:sp>
      <p:pic>
        <p:nvPicPr>
          <p:cNvPr id="23" name="図 22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0" r="97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4021" y="5017266"/>
            <a:ext cx="952100" cy="507787"/>
          </a:xfrm>
          <a:prstGeom prst="rect">
            <a:avLst/>
          </a:prstGeom>
        </p:spPr>
      </p:pic>
      <p:pic>
        <p:nvPicPr>
          <p:cNvPr id="24" name="図 23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0" r="97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0900" y="6213035"/>
            <a:ext cx="952100" cy="507787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210" b="96371" l="0" r="100000">
                        <a14:foregroundMark x1="87667" y1="65323" x2="88333" y2="766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3077" y="3492801"/>
            <a:ext cx="4519207" cy="3735878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" b="99333" l="9945" r="8950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5688" y="5044716"/>
            <a:ext cx="747135" cy="1321181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64" b="100000" l="13750" r="93750">
                        <a14:backgroundMark x1="16500" y1="74734" x2="30250" y2="88032"/>
                        <a14:backgroundMark x1="22500" y1="11436" x2="28000" y2="6383"/>
                        <a14:backgroundMark x1="27750" y1="9309" x2="29750" y2="10904"/>
                        <a14:backgroundMark x1="28500" y1="17819" x2="27750" y2="11436"/>
                        <a14:backgroundMark x1="44500" y1="89894" x2="45750" y2="92553"/>
                        <a14:backgroundMark x1="62500" y1="78191" x2="56000" y2="90426"/>
                        <a14:backgroundMark x1="84500" y1="58511" x2="79250" y2="89096"/>
                        <a14:backgroundMark x1="65000" y1="9309" x2="70250" y2="4521"/>
                        <a14:backgroundMark x1="72250" y1="7713" x2="71250" y2="11170"/>
                        <a14:backgroundMark x1="69500" y1="13032" x2="68750" y2="15957"/>
                        <a14:backgroundMark x1="68000" y1="19681" x2="68000" y2="19681"/>
                        <a14:backgroundMark x1="28750" y1="21543" x2="28750" y2="215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1764" y="5265800"/>
            <a:ext cx="1383877" cy="1521842"/>
          </a:xfrm>
          <a:prstGeom prst="rect">
            <a:avLst/>
          </a:prstGeom>
        </p:spPr>
      </p:pic>
      <p:pic>
        <p:nvPicPr>
          <p:cNvPr id="43" name="図 42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878" b="100000" l="1000" r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4429" y="1811801"/>
            <a:ext cx="3686466" cy="3937441"/>
          </a:xfrm>
          <a:prstGeom prst="rect">
            <a:avLst/>
          </a:prstGeom>
        </p:spPr>
      </p:pic>
      <p:pic>
        <p:nvPicPr>
          <p:cNvPr id="18" name="図 17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3401" b="9795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686" y="3664743"/>
            <a:ext cx="1953307" cy="1919358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171" y="4451548"/>
            <a:ext cx="849783" cy="964680"/>
          </a:xfrm>
          <a:prstGeom prst="rect">
            <a:avLst/>
          </a:prstGeom>
        </p:spPr>
      </p:pic>
      <p:pic>
        <p:nvPicPr>
          <p:cNvPr id="44" name="図 43"/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0" b="95341" l="3667" r="9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56381">
            <a:off x="297203" y="5686018"/>
            <a:ext cx="1377706" cy="1281266"/>
          </a:xfrm>
          <a:prstGeom prst="rect">
            <a:avLst/>
          </a:prstGeom>
        </p:spPr>
      </p:pic>
      <p:pic>
        <p:nvPicPr>
          <p:cNvPr id="46" name="図 45"/>
          <p:cNvPicPr>
            <a:picLocks noChangeAspect="1"/>
          </p:cNvPicPr>
          <p:nvPr/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717" b="98885" l="0" r="95000">
                        <a14:backgroundMark x1="7000" y1="88848" x2="91333" y2="899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6401" y="1698185"/>
            <a:ext cx="2857500" cy="4514850"/>
          </a:xfrm>
          <a:prstGeom prst="rect">
            <a:avLst/>
          </a:prstGeom>
        </p:spPr>
      </p:pic>
      <p:pic>
        <p:nvPicPr>
          <p:cNvPr id="19" name="図 18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470" y="-96968"/>
            <a:ext cx="1112713" cy="1112713"/>
          </a:xfrm>
          <a:prstGeom prst="rect">
            <a:avLst/>
          </a:prstGeom>
        </p:spPr>
      </p:pic>
      <p:pic>
        <p:nvPicPr>
          <p:cNvPr id="22" name="図 21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0" r="97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8593" y="5167618"/>
            <a:ext cx="952100" cy="507787"/>
          </a:xfrm>
          <a:prstGeom prst="rect">
            <a:avLst/>
          </a:prstGeom>
        </p:spPr>
      </p:pic>
      <p:pic>
        <p:nvPicPr>
          <p:cNvPr id="20" name="図 19"/>
          <p:cNvPicPr>
            <a:picLocks noChangeAspect="1"/>
          </p:cNvPicPr>
          <p:nvPr/>
        </p:nvPicPr>
        <p:blipFill>
          <a:blip r:embed="rId24" cstate="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2817" b="90610" l="0" r="100000">
                        <a14:foregroundMark x1="22000" y1="20188" x2="32667" y2="225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79985">
            <a:off x="1785416" y="5548318"/>
            <a:ext cx="1225314" cy="869973"/>
          </a:xfrm>
          <a:prstGeom prst="rect">
            <a:avLst/>
          </a:prstGeom>
        </p:spPr>
      </p:pic>
      <p:pic>
        <p:nvPicPr>
          <p:cNvPr id="21" name="図 20"/>
          <p:cNvPicPr>
            <a:picLocks noChangeAspect="1"/>
          </p:cNvPicPr>
          <p:nvPr/>
        </p:nvPicPr>
        <p:blipFill>
          <a:blip r:embed="rId26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10000" b="90000" l="10000" r="90000">
                        <a14:foregroundMark x1="44667" y1="14716" x2="46667" y2="14716"/>
                        <a14:foregroundMark x1="69000" y1="20736" x2="71333" y2="23077"/>
                        <a14:foregroundMark x1="82000" y1="43813" x2="83333" y2="47826"/>
                        <a14:foregroundMark x1="72667" y1="72575" x2="76667" y2="70569"/>
                        <a14:foregroundMark x1="46667" y1="82274" x2="52000" y2="83946"/>
                        <a14:foregroundMark x1="23667" y1="73244" x2="29000" y2="75920"/>
                        <a14:foregroundMark x1="14667" y1="55184" x2="15000" y2="49833"/>
                        <a14:foregroundMark x1="22000" y1="29766" x2="24333" y2="264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3501" y="1040071"/>
            <a:ext cx="1323814" cy="1319401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28" cstate="print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backgroundRemoval t="1064" b="97163" l="0" r="98000">
                        <a14:foregroundMark x1="20333" y1="7447" x2="26667" y2="19149"/>
                        <a14:foregroundMark x1="14667" y1="14184" x2="20333" y2="18440"/>
                        <a14:foregroundMark x1="21000" y1="17730" x2="21000" y2="17730"/>
                        <a14:foregroundMark x1="22333" y1="10993" x2="36000" y2="542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8326" y="5914851"/>
            <a:ext cx="519521" cy="488350"/>
          </a:xfrm>
          <a:prstGeom prst="rect">
            <a:avLst/>
          </a:prstGeom>
        </p:spPr>
      </p:pic>
      <p:pic>
        <p:nvPicPr>
          <p:cNvPr id="25" name="図 24"/>
          <p:cNvPicPr>
            <a:picLocks noChangeAspect="1"/>
          </p:cNvPicPr>
          <p:nvPr/>
        </p:nvPicPr>
        <p:blipFill>
          <a:blip r:embed="rId30" cstate="print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backgroundRemoval t="1064" b="97163" l="0" r="98000">
                        <a14:foregroundMark x1="20333" y1="7447" x2="26667" y2="19149"/>
                        <a14:foregroundMark x1="14667" y1="14184" x2="20333" y2="18440"/>
                        <a14:foregroundMark x1="21000" y1="17730" x2="21000" y2="17730"/>
                        <a14:foregroundMark x1="22333" y1="10993" x2="36000" y2="542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046792" y="5749253"/>
            <a:ext cx="590356" cy="554935"/>
          </a:xfrm>
          <a:prstGeom prst="rect">
            <a:avLst/>
          </a:prstGeom>
        </p:spPr>
      </p:pic>
      <p:pic>
        <p:nvPicPr>
          <p:cNvPr id="26" name="図 25"/>
          <p:cNvPicPr>
            <a:picLocks noChangeAspect="1"/>
          </p:cNvPicPr>
          <p:nvPr/>
        </p:nvPicPr>
        <p:blipFill>
          <a:blip r:embed="rId32"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backgroundRemoval t="9963" b="89668" l="10000" r="98333">
                        <a14:foregroundMark x1="49667" y1="61624" x2="85000" y2="597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559" y="1035833"/>
            <a:ext cx="2013719" cy="1819059"/>
          </a:xfrm>
          <a:prstGeom prst="rect">
            <a:avLst/>
          </a:prstGeom>
        </p:spPr>
      </p:pic>
      <p:pic>
        <p:nvPicPr>
          <p:cNvPr id="27" name="図 26"/>
          <p:cNvPicPr>
            <a:picLocks noChangeAspect="1"/>
          </p:cNvPicPr>
          <p:nvPr/>
        </p:nvPicPr>
        <p:blipFill>
          <a:blip r:embed="rId32" cstate="print"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backgroundRemoval t="9963" b="89668" l="10000" r="98333">
                        <a14:foregroundMark x1="49667" y1="61624" x2="85000" y2="597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789" y="1018747"/>
            <a:ext cx="1080271" cy="975845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34" cstate="print">
            <a:extLst>
              <a:ext uri="{BEBA8EAE-BF5A-486C-A8C5-ECC9F3942E4B}">
                <a14:imgProps xmlns:a14="http://schemas.microsoft.com/office/drawing/2010/main">
                  <a14:imgLayer r:embed="rId35">
                    <a14:imgEffect>
                      <a14:backgroundRemoval t="2768" b="97232" l="0" r="99667">
                        <a14:foregroundMark x1="7667" y1="20415" x2="28333" y2="57439"/>
                        <a14:foregroundMark x1="33000" y1="63668" x2="34667" y2="72318"/>
                        <a14:foregroundMark x1="68000" y1="43945" x2="77667" y2="48789"/>
                        <a14:foregroundMark x1="89000" y1="17301" x2="95333" y2="1107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7998">
            <a:off x="2821914" y="6212551"/>
            <a:ext cx="769055" cy="740857"/>
          </a:xfrm>
          <a:prstGeom prst="rect">
            <a:avLst/>
          </a:prstGeom>
        </p:spPr>
      </p:pic>
      <p:pic>
        <p:nvPicPr>
          <p:cNvPr id="28" name="図 27"/>
          <p:cNvPicPr>
            <a:picLocks noChangeAspect="1"/>
          </p:cNvPicPr>
          <p:nvPr/>
        </p:nvPicPr>
        <p:blipFill>
          <a:blip r:embed="rId34" cstate="print">
            <a:extLst>
              <a:ext uri="{BEBA8EAE-BF5A-486C-A8C5-ECC9F3942E4B}">
                <a14:imgProps xmlns:a14="http://schemas.microsoft.com/office/drawing/2010/main">
                  <a14:imgLayer r:embed="rId35">
                    <a14:imgEffect>
                      <a14:backgroundRemoval t="2768" b="97232" l="0" r="99667">
                        <a14:foregroundMark x1="7667" y1="20415" x2="28333" y2="57439"/>
                        <a14:foregroundMark x1="33000" y1="63668" x2="34667" y2="72318"/>
                        <a14:foregroundMark x1="68000" y1="43945" x2="77667" y2="48789"/>
                        <a14:foregroundMark x1="89000" y1="17301" x2="95333" y2="1107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59642">
            <a:off x="6591867" y="5995468"/>
            <a:ext cx="769055" cy="740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479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コンテンツ プレースホルダー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70" y="965742"/>
            <a:ext cx="12193057" cy="5919135"/>
          </a:xfrm>
        </p:spPr>
      </p:pic>
      <p:pic>
        <p:nvPicPr>
          <p:cNvPr id="21" name="図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159" y="2653309"/>
            <a:ext cx="3072651" cy="3072651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115" b="89963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7465" y="938865"/>
            <a:ext cx="3652502" cy="4778000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193057" cy="938865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51140" y="0"/>
            <a:ext cx="11346287" cy="938865"/>
          </a:xfrm>
        </p:spPr>
        <p:txBody>
          <a:bodyPr>
            <a:normAutofit/>
          </a:bodyPr>
          <a:lstStyle/>
          <a:p>
            <a:r>
              <a:rPr kumimoji="1" lang="ja-JP" altLang="en-US" dirty="0" smtClean="0"/>
              <a:t>人が増える　　</a:t>
            </a:r>
            <a:endParaRPr kumimoji="1" lang="ja-JP" altLang="en-US" dirty="0"/>
          </a:p>
        </p:txBody>
      </p:sp>
      <p:pic>
        <p:nvPicPr>
          <p:cNvPr id="23" name="図 22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0" r="97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4021" y="5017266"/>
            <a:ext cx="952100" cy="507787"/>
          </a:xfrm>
          <a:prstGeom prst="rect">
            <a:avLst/>
          </a:prstGeom>
        </p:spPr>
      </p:pic>
      <p:pic>
        <p:nvPicPr>
          <p:cNvPr id="24" name="図 23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0" r="97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0900" y="6213035"/>
            <a:ext cx="952100" cy="507787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210" b="96371" l="0" r="100000">
                        <a14:foregroundMark x1="87667" y1="65323" x2="88333" y2="766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3077" y="3492801"/>
            <a:ext cx="4519207" cy="3735878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" b="99333" l="9945" r="8950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5688" y="5044716"/>
            <a:ext cx="747135" cy="1321181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64" b="100000" l="13750" r="93750">
                        <a14:backgroundMark x1="16500" y1="74734" x2="30250" y2="88032"/>
                        <a14:backgroundMark x1="22500" y1="11436" x2="28000" y2="6383"/>
                        <a14:backgroundMark x1="27750" y1="9309" x2="29750" y2="10904"/>
                        <a14:backgroundMark x1="28500" y1="17819" x2="27750" y2="11436"/>
                        <a14:backgroundMark x1="44500" y1="89894" x2="45750" y2="92553"/>
                        <a14:backgroundMark x1="62500" y1="78191" x2="56000" y2="90426"/>
                        <a14:backgroundMark x1="84500" y1="58511" x2="79250" y2="89096"/>
                        <a14:backgroundMark x1="65000" y1="9309" x2="70250" y2="4521"/>
                        <a14:backgroundMark x1="72250" y1="7713" x2="71250" y2="11170"/>
                        <a14:backgroundMark x1="69500" y1="13032" x2="68750" y2="15957"/>
                        <a14:backgroundMark x1="68000" y1="19681" x2="68000" y2="19681"/>
                        <a14:backgroundMark x1="28750" y1="21543" x2="28750" y2="215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1764" y="5265800"/>
            <a:ext cx="1383877" cy="1521842"/>
          </a:xfrm>
          <a:prstGeom prst="rect">
            <a:avLst/>
          </a:prstGeom>
        </p:spPr>
      </p:pic>
      <p:pic>
        <p:nvPicPr>
          <p:cNvPr id="43" name="図 42"/>
          <p:cNvPicPr>
            <a:picLocks noChangeAspect="1"/>
          </p:cNvPicPr>
          <p:nvPr/>
        </p:nvPicPr>
        <p:blipFill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1878" b="100000" l="1000" r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4429" y="1811801"/>
            <a:ext cx="3686466" cy="3937441"/>
          </a:xfrm>
          <a:prstGeom prst="rect">
            <a:avLst/>
          </a:prstGeom>
        </p:spPr>
      </p:pic>
      <p:pic>
        <p:nvPicPr>
          <p:cNvPr id="18" name="図 17"/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3401" b="9795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686" y="3664743"/>
            <a:ext cx="1953307" cy="1919358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1171" y="4451548"/>
            <a:ext cx="849783" cy="964680"/>
          </a:xfrm>
          <a:prstGeom prst="rect">
            <a:avLst/>
          </a:prstGeom>
        </p:spPr>
      </p:pic>
      <p:pic>
        <p:nvPicPr>
          <p:cNvPr id="44" name="図 43"/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0" b="95341" l="3667" r="9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256381">
            <a:off x="297203" y="5686018"/>
            <a:ext cx="1377706" cy="1281266"/>
          </a:xfrm>
          <a:prstGeom prst="rect">
            <a:avLst/>
          </a:prstGeom>
        </p:spPr>
      </p:pic>
      <p:pic>
        <p:nvPicPr>
          <p:cNvPr id="46" name="図 45"/>
          <p:cNvPicPr>
            <a:picLocks noChangeAspect="1"/>
          </p:cNvPicPr>
          <p:nvPr/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717" b="98885" l="0" r="95000">
                        <a14:backgroundMark x1="7000" y1="88848" x2="91333" y2="899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6401" y="1698185"/>
            <a:ext cx="2857500" cy="4514850"/>
          </a:xfrm>
          <a:prstGeom prst="rect">
            <a:avLst/>
          </a:prstGeom>
        </p:spPr>
      </p:pic>
      <p:pic>
        <p:nvPicPr>
          <p:cNvPr id="19" name="図 18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470" y="-96968"/>
            <a:ext cx="1112713" cy="1112713"/>
          </a:xfrm>
          <a:prstGeom prst="rect">
            <a:avLst/>
          </a:prstGeom>
        </p:spPr>
      </p:pic>
      <p:pic>
        <p:nvPicPr>
          <p:cNvPr id="20" name="図 19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0" r="97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8593" y="5167618"/>
            <a:ext cx="952100" cy="507787"/>
          </a:xfrm>
          <a:prstGeom prst="rect">
            <a:avLst/>
          </a:prstGeom>
        </p:spPr>
      </p:pic>
      <p:grpSp>
        <p:nvGrpSpPr>
          <p:cNvPr id="22" name="グループ化 21"/>
          <p:cNvGrpSpPr/>
          <p:nvPr/>
        </p:nvGrpSpPr>
        <p:grpSpPr>
          <a:xfrm>
            <a:off x="6626916" y="4176477"/>
            <a:ext cx="1001288" cy="1511585"/>
            <a:chOff x="2681343" y="1258195"/>
            <a:chExt cx="2118721" cy="3970816"/>
          </a:xfrm>
        </p:grpSpPr>
        <p:pic>
          <p:nvPicPr>
            <p:cNvPr id="25" name="図 24"/>
            <p:cNvPicPr>
              <a:picLocks noChangeAspect="1"/>
            </p:cNvPicPr>
            <p:nvPr/>
          </p:nvPicPr>
          <p:blipFill rotWithShape="1">
            <a:blip r:embed="rId24" cstate="print">
              <a:extLst>
                <a:ext uri="{BEBA8EAE-BF5A-486C-A8C5-ECC9F3942E4B}">
                  <a14:imgProps xmlns:a14="http://schemas.microsoft.com/office/drawing/2010/main">
                    <a14:imgLayer r:embed="rId25">
                      <a14:imgEffect>
                        <a14:backgroundRemoval t="0" b="57447" l="0" r="43667">
                          <a14:backgroundMark x1="14333" y1="49291" x2="23000" y2="5461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5101" b="40502"/>
            <a:stretch/>
          </p:blipFill>
          <p:spPr>
            <a:xfrm flipH="1">
              <a:off x="3207600" y="1673429"/>
              <a:ext cx="1087411" cy="1598129"/>
            </a:xfrm>
            <a:prstGeom prst="rect">
              <a:avLst/>
            </a:prstGeom>
          </p:spPr>
        </p:pic>
        <p:pic>
          <p:nvPicPr>
            <p:cNvPr id="26" name="図 25"/>
            <p:cNvPicPr>
              <a:picLocks noChangeAspect="1"/>
            </p:cNvPicPr>
            <p:nvPr/>
          </p:nvPicPr>
          <p:blipFill>
            <a:blip r:embed="rId26">
              <a:extLst>
                <a:ext uri="{BEBA8EAE-BF5A-486C-A8C5-ECC9F3942E4B}">
                  <a14:imgProps xmlns:a14="http://schemas.microsoft.com/office/drawing/2010/main">
                    <a14:imgLayer r:embed="rId27">
                      <a14:imgEffect>
                        <a14:backgroundRemoval t="40667" b="94667" l="12281" r="9254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81343" y="1258195"/>
              <a:ext cx="2118721" cy="3970816"/>
            </a:xfrm>
            <a:prstGeom prst="rect">
              <a:avLst/>
            </a:prstGeom>
          </p:spPr>
        </p:pic>
      </p:grpSp>
      <p:pic>
        <p:nvPicPr>
          <p:cNvPr id="27" name="図 26"/>
          <p:cNvPicPr>
            <a:picLocks noChangeAspect="1"/>
          </p:cNvPicPr>
          <p:nvPr/>
        </p:nvPicPr>
        <p:blipFill>
          <a:blip r:embed="rId28" cstate="print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backgroundRemoval t="37667" b="98000" l="9778" r="897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42230" y="5083239"/>
            <a:ext cx="932161" cy="1242881"/>
          </a:xfrm>
          <a:prstGeom prst="rect">
            <a:avLst/>
          </a:prstGeom>
        </p:spPr>
      </p:pic>
      <p:pic>
        <p:nvPicPr>
          <p:cNvPr id="28" name="図 27"/>
          <p:cNvPicPr>
            <a:picLocks noChangeAspect="1"/>
          </p:cNvPicPr>
          <p:nvPr/>
        </p:nvPicPr>
        <p:blipFill>
          <a:blip r:embed="rId30" cstate="print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backgroundRemoval t="1000" b="90000" l="885" r="89381">
                        <a14:foregroundMark x1="29204" y1="40000" x2="57522" y2="35667"/>
                        <a14:backgroundMark x1="19027" y1="74333" x2="73451" y2="81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80657" flipH="1">
            <a:off x="4064654" y="5062259"/>
            <a:ext cx="650079" cy="862936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32" cstate="print"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backgroundRemoval t="2817" b="90610" l="0" r="100000">
                        <a14:foregroundMark x1="22000" y1="20188" x2="32667" y2="225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79985">
            <a:off x="1785416" y="5548318"/>
            <a:ext cx="1225314" cy="869973"/>
          </a:xfrm>
          <a:prstGeom prst="rect">
            <a:avLst/>
          </a:prstGeom>
        </p:spPr>
      </p:pic>
      <p:pic>
        <p:nvPicPr>
          <p:cNvPr id="29" name="図 28"/>
          <p:cNvPicPr>
            <a:picLocks noChangeAspect="1"/>
          </p:cNvPicPr>
          <p:nvPr/>
        </p:nvPicPr>
        <p:blipFill>
          <a:blip r:embed="rId34">
            <a:extLst>
              <a:ext uri="{BEBA8EAE-BF5A-486C-A8C5-ECC9F3942E4B}">
                <a14:imgProps xmlns:a14="http://schemas.microsoft.com/office/drawing/2010/main">
                  <a14:imgLayer r:embed="rId35">
                    <a14:imgEffect>
                      <a14:backgroundRemoval t="10000" b="90000" l="10000" r="90000">
                        <a14:foregroundMark x1="44667" y1="14716" x2="46667" y2="14716"/>
                        <a14:foregroundMark x1="69000" y1="20736" x2="71333" y2="23077"/>
                        <a14:foregroundMark x1="82000" y1="43813" x2="83333" y2="47826"/>
                        <a14:foregroundMark x1="72667" y1="72575" x2="76667" y2="70569"/>
                        <a14:foregroundMark x1="46667" y1="82274" x2="52000" y2="83946"/>
                        <a14:foregroundMark x1="23667" y1="73244" x2="29000" y2="75920"/>
                        <a14:foregroundMark x1="14667" y1="55184" x2="15000" y2="49833"/>
                        <a14:foregroundMark x1="22000" y1="29766" x2="24333" y2="264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3501" y="1040071"/>
            <a:ext cx="1323814" cy="1319401"/>
          </a:xfrm>
          <a:prstGeom prst="rect">
            <a:avLst/>
          </a:prstGeom>
        </p:spPr>
      </p:pic>
      <p:pic>
        <p:nvPicPr>
          <p:cNvPr id="30" name="図 29"/>
          <p:cNvPicPr>
            <a:picLocks noChangeAspect="1"/>
          </p:cNvPicPr>
          <p:nvPr/>
        </p:nvPicPr>
        <p:blipFill>
          <a:blip r:embed="rId36">
            <a:extLst>
              <a:ext uri="{BEBA8EAE-BF5A-486C-A8C5-ECC9F3942E4B}">
                <a14:imgProps xmlns:a14="http://schemas.microsoft.com/office/drawing/2010/main">
                  <a14:imgLayer r:embed="rId37">
                    <a14:imgEffect>
                      <a14:backgroundRemoval t="9963" b="89668" l="10000" r="98333">
                        <a14:foregroundMark x1="49667" y1="61624" x2="85000" y2="597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559" y="1035833"/>
            <a:ext cx="2013719" cy="1819059"/>
          </a:xfrm>
          <a:prstGeom prst="rect">
            <a:avLst/>
          </a:prstGeom>
        </p:spPr>
      </p:pic>
      <p:pic>
        <p:nvPicPr>
          <p:cNvPr id="31" name="図 30"/>
          <p:cNvPicPr>
            <a:picLocks noChangeAspect="1"/>
          </p:cNvPicPr>
          <p:nvPr/>
        </p:nvPicPr>
        <p:blipFill>
          <a:blip r:embed="rId36" cstate="print">
            <a:extLst>
              <a:ext uri="{BEBA8EAE-BF5A-486C-A8C5-ECC9F3942E4B}">
                <a14:imgProps xmlns:a14="http://schemas.microsoft.com/office/drawing/2010/main">
                  <a14:imgLayer r:embed="rId37">
                    <a14:imgEffect>
                      <a14:backgroundRemoval t="9963" b="89668" l="10000" r="98333">
                        <a14:foregroundMark x1="49667" y1="61624" x2="85000" y2="597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789" y="1018747"/>
            <a:ext cx="1080271" cy="975845"/>
          </a:xfrm>
          <a:prstGeom prst="rect">
            <a:avLst/>
          </a:prstGeom>
        </p:spPr>
      </p:pic>
      <p:pic>
        <p:nvPicPr>
          <p:cNvPr id="32" name="図 31"/>
          <p:cNvPicPr>
            <a:picLocks noChangeAspect="1"/>
          </p:cNvPicPr>
          <p:nvPr/>
        </p:nvPicPr>
        <p:blipFill>
          <a:blip r:embed="rId38" cstate="print">
            <a:extLst>
              <a:ext uri="{BEBA8EAE-BF5A-486C-A8C5-ECC9F3942E4B}">
                <a14:imgProps xmlns:a14="http://schemas.microsoft.com/office/drawing/2010/main">
                  <a14:imgLayer r:embed="rId39">
                    <a14:imgEffect>
                      <a14:backgroundRemoval t="2768" b="97232" l="0" r="99667">
                        <a14:foregroundMark x1="7667" y1="20415" x2="28333" y2="57439"/>
                        <a14:foregroundMark x1="33000" y1="63668" x2="34667" y2="72318"/>
                        <a14:foregroundMark x1="68000" y1="43945" x2="77667" y2="48789"/>
                        <a14:foregroundMark x1="89000" y1="17301" x2="95333" y2="1107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59642">
            <a:off x="6591867" y="5995468"/>
            <a:ext cx="769055" cy="740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7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コンテンツ プレースホルダー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76" y="941458"/>
            <a:ext cx="12193057" cy="5919135"/>
          </a:xfrm>
        </p:spPr>
      </p:pic>
      <p:pic>
        <p:nvPicPr>
          <p:cNvPr id="34" name="図 3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418" r="9790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7918" y="1192758"/>
            <a:ext cx="2276475" cy="4234036"/>
          </a:xfrm>
          <a:prstGeom prst="rect">
            <a:avLst/>
          </a:prstGeom>
        </p:spPr>
      </p:pic>
      <p:pic>
        <p:nvPicPr>
          <p:cNvPr id="32" name="図 3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7849" l="0" r="99667">
                        <a14:foregroundMark x1="18000" y1="17563" x2="77000" y2="18280"/>
                        <a14:foregroundMark x1="19333" y1="37276" x2="82333" y2="91039"/>
                        <a14:foregroundMark x1="7333" y1="92473" x2="35000" y2="90681"/>
                        <a14:foregroundMark x1="49000" y1="86022" x2="88333" y2="93548"/>
                        <a14:foregroundMark x1="20333" y1="18638" x2="76000" y2="23297"/>
                        <a14:foregroundMark x1="17667" y1="15054" x2="79333" y2="157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7783" y="2896560"/>
            <a:ext cx="1661775" cy="2657475"/>
          </a:xfrm>
          <a:prstGeom prst="rect">
            <a:avLst/>
          </a:prstGeom>
        </p:spPr>
      </p:pic>
      <p:pic>
        <p:nvPicPr>
          <p:cNvPr id="31" name="図 3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1231" y="2190966"/>
            <a:ext cx="1913482" cy="3414932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12193057" cy="938865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14072" y="0"/>
            <a:ext cx="10515600" cy="938865"/>
          </a:xfrm>
        </p:spPr>
        <p:txBody>
          <a:bodyPr>
            <a:normAutofit/>
          </a:bodyPr>
          <a:lstStyle/>
          <a:p>
            <a:r>
              <a:rPr lang="ja-JP" altLang="en-US" dirty="0" smtClean="0"/>
              <a:t>店が</a:t>
            </a:r>
            <a:r>
              <a:rPr lang="ja-JP" altLang="en-US" dirty="0"/>
              <a:t>増</a:t>
            </a:r>
            <a:r>
              <a:rPr lang="ja-JP" altLang="en-US" dirty="0" smtClean="0"/>
              <a:t>える</a:t>
            </a:r>
            <a:r>
              <a:rPr kumimoji="1" lang="ja-JP" altLang="en-US" dirty="0" smtClean="0"/>
              <a:t>　　</a:t>
            </a:r>
            <a:endParaRPr kumimoji="1" lang="ja-JP" altLang="en-US" dirty="0"/>
          </a:p>
        </p:txBody>
      </p:sp>
      <p:pic>
        <p:nvPicPr>
          <p:cNvPr id="23" name="図 22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0" r="97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4021" y="5017266"/>
            <a:ext cx="952100" cy="507787"/>
          </a:xfrm>
          <a:prstGeom prst="rect">
            <a:avLst/>
          </a:prstGeom>
        </p:spPr>
      </p:pic>
      <p:pic>
        <p:nvPicPr>
          <p:cNvPr id="25" name="図 24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0" r="97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8" y="5672767"/>
            <a:ext cx="952100" cy="507787"/>
          </a:xfrm>
          <a:prstGeom prst="rect">
            <a:avLst/>
          </a:prstGeom>
        </p:spPr>
      </p:pic>
      <p:pic>
        <p:nvPicPr>
          <p:cNvPr id="24" name="図 23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0" r="97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0900" y="6213035"/>
            <a:ext cx="952100" cy="507787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7667" b="98000" l="9778" r="897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42230" y="5083239"/>
            <a:ext cx="932161" cy="1242881"/>
          </a:xfrm>
          <a:prstGeom prst="rect">
            <a:avLst/>
          </a:prstGeom>
        </p:spPr>
      </p:pic>
      <p:grpSp>
        <p:nvGrpSpPr>
          <p:cNvPr id="26" name="グループ化 25"/>
          <p:cNvGrpSpPr/>
          <p:nvPr/>
        </p:nvGrpSpPr>
        <p:grpSpPr>
          <a:xfrm>
            <a:off x="6626916" y="4176477"/>
            <a:ext cx="1001288" cy="1511585"/>
            <a:chOff x="2681343" y="1258195"/>
            <a:chExt cx="2118721" cy="3970816"/>
          </a:xfrm>
        </p:grpSpPr>
        <p:pic>
          <p:nvPicPr>
            <p:cNvPr id="21" name="図 20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0" b="57447" l="0" r="43667">
                          <a14:backgroundMark x1="14333" y1="49291" x2="23000" y2="5461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5101" b="40502"/>
            <a:stretch/>
          </p:blipFill>
          <p:spPr>
            <a:xfrm flipH="1">
              <a:off x="3207600" y="1673429"/>
              <a:ext cx="1087411" cy="1598129"/>
            </a:xfrm>
            <a:prstGeom prst="rect">
              <a:avLst/>
            </a:prstGeom>
          </p:spPr>
        </p:pic>
        <p:pic>
          <p:nvPicPr>
            <p:cNvPr id="22" name="図 21"/>
            <p:cNvPicPr>
              <a:picLocks noChangeAspect="1"/>
            </p:cNvPicPr>
            <p:nvPr/>
          </p:nvPicPr>
          <p:blipFill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backgroundRemoval t="40667" b="94667" l="12281" r="9254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81343" y="1258195"/>
              <a:ext cx="2118721" cy="3970816"/>
            </a:xfrm>
            <a:prstGeom prst="rect">
              <a:avLst/>
            </a:prstGeom>
          </p:spPr>
        </p:pic>
      </p:grpSp>
      <p:pic>
        <p:nvPicPr>
          <p:cNvPr id="29" name="図 28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159" y="2653309"/>
            <a:ext cx="3072651" cy="3072651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210" b="96371" l="0" r="100000">
                        <a14:foregroundMark x1="87667" y1="65323" x2="88333" y2="766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3077" y="3492801"/>
            <a:ext cx="4519207" cy="3735878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0" b="100000" l="9626" r="89840">
                        <a14:foregroundMark x1="42781" y1="35667" x2="57219" y2="35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6636" y="4950844"/>
            <a:ext cx="1103286" cy="1769978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1000" b="99333" l="9945" r="8950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5688" y="5044716"/>
            <a:ext cx="747135" cy="1321181"/>
          </a:xfrm>
          <a:prstGeom prst="rect">
            <a:avLst/>
          </a:prstGeom>
        </p:spPr>
      </p:pic>
      <p:pic>
        <p:nvPicPr>
          <p:cNvPr id="35" name="図 34"/>
          <p:cNvPicPr>
            <a:picLocks noChangeAspect="1"/>
          </p:cNvPicPr>
          <p:nvPr/>
        </p:nvPicPr>
        <p:blipFill>
          <a:blip r:embed="rId24" cstate="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1875" b="97500" l="1875" r="98125">
                        <a14:foregroundMark x1="26000" y1="6125" x2="32000" y2="92000"/>
                        <a14:foregroundMark x1="5375" y1="17375" x2="19250" y2="42750"/>
                        <a14:foregroundMark x1="22000" y1="40000" x2="41750" y2="45375"/>
                        <a14:foregroundMark x1="22125" y1="43875" x2="32250" y2="68250"/>
                        <a14:foregroundMark x1="21625" y1="39000" x2="19500" y2="43500"/>
                        <a14:foregroundMark x1="34375" y1="12125" x2="37625" y2="30000"/>
                        <a14:foregroundMark x1="21375" y1="5750" x2="39750" y2="11250"/>
                        <a14:foregroundMark x1="24125" y1="40000" x2="26375" y2="94875"/>
                        <a14:foregroundMark x1="22500" y1="12750" x2="21000" y2="21500"/>
                        <a14:foregroundMark x1="92375" y1="13375" x2="70250" y2="55125"/>
                        <a14:foregroundMark x1="68000" y1="33625" x2="65125" y2="61625"/>
                        <a14:foregroundMark x1="60875" y1="38250" x2="61375" y2="56750"/>
                        <a14:foregroundMark x1="56000" y1="43250" x2="74375" y2="44000"/>
                        <a14:foregroundMark x1="57500" y1="41875" x2="49750" y2="70750"/>
                        <a14:foregroundMark x1="60250" y1="52375" x2="61375" y2="86625"/>
                        <a14:foregroundMark x1="75375" y1="40750" x2="71625" y2="82875"/>
                        <a14:foregroundMark x1="57875" y1="22250" x2="73625" y2="22375"/>
                        <a14:foregroundMark x1="32000" y1="93875" x2="33375" y2="96375"/>
                        <a14:backgroundMark x1="29750" y1="85375" x2="29750" y2="96750"/>
                        <a14:backgroundMark x1="22000" y1="35000" x2="25250" y2="37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542" y="4068381"/>
            <a:ext cx="1273899" cy="1609859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26" cstate="print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1064" b="100000" l="13750" r="93750">
                        <a14:backgroundMark x1="16500" y1="74734" x2="30250" y2="88032"/>
                        <a14:backgroundMark x1="22500" y1="11436" x2="28000" y2="6383"/>
                        <a14:backgroundMark x1="27750" y1="9309" x2="29750" y2="10904"/>
                        <a14:backgroundMark x1="28500" y1="17819" x2="27750" y2="11436"/>
                        <a14:backgroundMark x1="44500" y1="89894" x2="45750" y2="92553"/>
                        <a14:backgroundMark x1="62500" y1="78191" x2="56000" y2="90426"/>
                        <a14:backgroundMark x1="84500" y1="58511" x2="79250" y2="89096"/>
                        <a14:backgroundMark x1="65000" y1="9309" x2="70250" y2="4521"/>
                        <a14:backgroundMark x1="72250" y1="7713" x2="71250" y2="11170"/>
                        <a14:backgroundMark x1="69500" y1="13032" x2="68750" y2="15957"/>
                        <a14:backgroundMark x1="68000" y1="19681" x2="68000" y2="19681"/>
                        <a14:backgroundMark x1="28750" y1="21543" x2="28750" y2="215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1764" y="5265800"/>
            <a:ext cx="1383877" cy="1521842"/>
          </a:xfrm>
          <a:prstGeom prst="rect">
            <a:avLst/>
          </a:prstGeom>
        </p:spPr>
      </p:pic>
      <p:pic>
        <p:nvPicPr>
          <p:cNvPr id="36" name="図 35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4369" y="4984860"/>
            <a:ext cx="1454563" cy="1694637"/>
          </a:xfrm>
          <a:prstGeom prst="rect">
            <a:avLst/>
          </a:prstGeom>
        </p:spPr>
      </p:pic>
      <p:pic>
        <p:nvPicPr>
          <p:cNvPr id="33" name="図 32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470" y="-96968"/>
            <a:ext cx="1112713" cy="1112713"/>
          </a:xfrm>
          <a:prstGeom prst="rect">
            <a:avLst/>
          </a:prstGeom>
        </p:spPr>
      </p:pic>
      <p:pic>
        <p:nvPicPr>
          <p:cNvPr id="43" name="図 42"/>
          <p:cNvPicPr>
            <a:picLocks noChangeAspect="1"/>
          </p:cNvPicPr>
          <p:nvPr/>
        </p:nvPicPr>
        <p:blipFill>
          <a:blip r:embed="rId30">
            <a:extLst>
              <a:ext uri="{BEBA8EAE-BF5A-486C-A8C5-ECC9F3942E4B}">
                <a14:imgProps xmlns:a14="http://schemas.microsoft.com/office/drawing/2010/main">
                  <a14:imgLayer r:embed="rId31">
                    <a14:imgEffect>
                      <a14:backgroundRemoval t="1878" b="100000" l="1000" r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4429" y="1811801"/>
            <a:ext cx="3686466" cy="3937441"/>
          </a:xfrm>
          <a:prstGeom prst="rect">
            <a:avLst/>
          </a:prstGeom>
        </p:spPr>
      </p:pic>
      <p:pic>
        <p:nvPicPr>
          <p:cNvPr id="44" name="図 43"/>
          <p:cNvPicPr>
            <a:picLocks noChangeAspect="1"/>
          </p:cNvPicPr>
          <p:nvPr/>
        </p:nvPicPr>
        <p:blipFill>
          <a:blip r:embed="rId32"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backgroundRemoval t="3717" b="98885" l="0" r="95000">
                        <a14:backgroundMark x1="7000" y1="88848" x2="91333" y2="899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6401" y="1698185"/>
            <a:ext cx="2857500" cy="4514850"/>
          </a:xfrm>
          <a:prstGeom prst="rect">
            <a:avLst/>
          </a:prstGeom>
        </p:spPr>
      </p:pic>
      <p:pic>
        <p:nvPicPr>
          <p:cNvPr id="18" name="図 17"/>
          <p:cNvPicPr>
            <a:picLocks noChangeAspect="1"/>
          </p:cNvPicPr>
          <p:nvPr/>
        </p:nvPicPr>
        <p:blipFill>
          <a:blip r:embed="rId34">
            <a:extLst>
              <a:ext uri="{BEBA8EAE-BF5A-486C-A8C5-ECC9F3942E4B}">
                <a14:imgProps xmlns:a14="http://schemas.microsoft.com/office/drawing/2010/main">
                  <a14:imgLayer r:embed="rId35">
                    <a14:imgEffect>
                      <a14:backgroundRemoval t="3401" b="9795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686" y="3664743"/>
            <a:ext cx="1953307" cy="1919358"/>
          </a:xfrm>
          <a:prstGeom prst="rect">
            <a:avLst/>
          </a:prstGeom>
        </p:spPr>
      </p:pic>
      <p:pic>
        <p:nvPicPr>
          <p:cNvPr id="45" name="図 44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0" r="97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8593" y="5167618"/>
            <a:ext cx="952100" cy="507787"/>
          </a:xfrm>
          <a:prstGeom prst="rect">
            <a:avLst/>
          </a:prstGeom>
        </p:spPr>
      </p:pic>
      <p:pic>
        <p:nvPicPr>
          <p:cNvPr id="40" name="図 39"/>
          <p:cNvPicPr>
            <a:picLocks noChangeAspect="1"/>
          </p:cNvPicPr>
          <p:nvPr/>
        </p:nvPicPr>
        <p:blipFill>
          <a:blip r:embed="rId36" cstate="print">
            <a:extLst>
              <a:ext uri="{BEBA8EAE-BF5A-486C-A8C5-ECC9F3942E4B}">
                <a14:imgProps xmlns:a14="http://schemas.microsoft.com/office/drawing/2010/main">
                  <a14:imgLayer r:embed="rId37">
                    <a14:imgEffect>
                      <a14:backgroundRemoval t="1000" b="90000" l="885" r="89381">
                        <a14:foregroundMark x1="29204" y1="40000" x2="57522" y2="35667"/>
                        <a14:backgroundMark x1="19027" y1="74333" x2="73451" y2="81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80657" flipH="1">
            <a:off x="4064654" y="5062259"/>
            <a:ext cx="650079" cy="862936"/>
          </a:xfrm>
          <a:prstGeom prst="rect">
            <a:avLst/>
          </a:prstGeom>
        </p:spPr>
      </p:pic>
      <p:pic>
        <p:nvPicPr>
          <p:cNvPr id="28" name="図 27"/>
          <p:cNvPicPr>
            <a:picLocks noChangeAspect="1"/>
          </p:cNvPicPr>
          <p:nvPr/>
        </p:nvPicPr>
        <p:blipFill>
          <a:blip r:embed="rId38">
            <a:extLst>
              <a:ext uri="{BEBA8EAE-BF5A-486C-A8C5-ECC9F3942E4B}">
                <a14:imgProps xmlns:a14="http://schemas.microsoft.com/office/drawing/2010/main">
                  <a14:imgLayer r:embed="rId39">
                    <a14:imgEffect>
                      <a14:backgroundRemoval t="10000" b="90000" l="10000" r="90000">
                        <a14:foregroundMark x1="44667" y1="14716" x2="46667" y2="14716"/>
                        <a14:foregroundMark x1="69000" y1="20736" x2="71333" y2="23077"/>
                        <a14:foregroundMark x1="82000" y1="43813" x2="83333" y2="47826"/>
                        <a14:foregroundMark x1="72667" y1="72575" x2="76667" y2="70569"/>
                        <a14:foregroundMark x1="46667" y1="82274" x2="52000" y2="83946"/>
                        <a14:foregroundMark x1="23667" y1="73244" x2="29000" y2="75920"/>
                        <a14:foregroundMark x1="14667" y1="55184" x2="15000" y2="49833"/>
                        <a14:foregroundMark x1="22000" y1="29766" x2="24333" y2="264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3501" y="1040071"/>
            <a:ext cx="1323814" cy="1319401"/>
          </a:xfrm>
          <a:prstGeom prst="rect">
            <a:avLst/>
          </a:prstGeom>
        </p:spPr>
      </p:pic>
      <p:pic>
        <p:nvPicPr>
          <p:cNvPr id="30" name="図 29"/>
          <p:cNvPicPr>
            <a:picLocks noChangeAspect="1"/>
          </p:cNvPicPr>
          <p:nvPr/>
        </p:nvPicPr>
        <p:blipFill>
          <a:blip r:embed="rId40">
            <a:extLst>
              <a:ext uri="{BEBA8EAE-BF5A-486C-A8C5-ECC9F3942E4B}">
                <a14:imgProps xmlns:a14="http://schemas.microsoft.com/office/drawing/2010/main">
                  <a14:imgLayer r:embed="rId41">
                    <a14:imgEffect>
                      <a14:backgroundRemoval t="9963" b="89668" l="10000" r="98333">
                        <a14:foregroundMark x1="49667" y1="61624" x2="85000" y2="597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559" y="1035833"/>
            <a:ext cx="2013719" cy="1819059"/>
          </a:xfrm>
          <a:prstGeom prst="rect">
            <a:avLst/>
          </a:prstGeom>
        </p:spPr>
      </p:pic>
      <p:pic>
        <p:nvPicPr>
          <p:cNvPr id="37" name="図 36"/>
          <p:cNvPicPr>
            <a:picLocks noChangeAspect="1"/>
          </p:cNvPicPr>
          <p:nvPr/>
        </p:nvPicPr>
        <p:blipFill>
          <a:blip r:embed="rId40" cstate="print">
            <a:extLst>
              <a:ext uri="{BEBA8EAE-BF5A-486C-A8C5-ECC9F3942E4B}">
                <a14:imgProps xmlns:a14="http://schemas.microsoft.com/office/drawing/2010/main">
                  <a14:imgLayer r:embed="rId41">
                    <a14:imgEffect>
                      <a14:backgroundRemoval t="9963" b="89668" l="10000" r="98333">
                        <a14:foregroundMark x1="49667" y1="61624" x2="85000" y2="597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789" y="1018747"/>
            <a:ext cx="1080271" cy="975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202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コンテンツ プレースホルダー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70" y="938865"/>
            <a:ext cx="12193057" cy="5919135"/>
          </a:xfr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7753" l="0" r="98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8269" y="863745"/>
            <a:ext cx="5202227" cy="4629982"/>
          </a:xfrm>
          <a:prstGeom prst="rect">
            <a:avLst/>
          </a:prstGeom>
        </p:spPr>
      </p:pic>
      <p:pic>
        <p:nvPicPr>
          <p:cNvPr id="34" name="図 3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418" r="9790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7918" y="1192758"/>
            <a:ext cx="2276475" cy="4234036"/>
          </a:xfrm>
          <a:prstGeom prst="rect">
            <a:avLst/>
          </a:prstGeom>
        </p:spPr>
      </p:pic>
      <p:pic>
        <p:nvPicPr>
          <p:cNvPr id="32" name="図 31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7849" l="0" r="99667">
                        <a14:foregroundMark x1="18000" y1="17563" x2="77000" y2="18280"/>
                        <a14:foregroundMark x1="19333" y1="37276" x2="82333" y2="91039"/>
                        <a14:foregroundMark x1="7333" y1="92473" x2="35000" y2="90681"/>
                        <a14:foregroundMark x1="49000" y1="86022" x2="88333" y2="93548"/>
                        <a14:foregroundMark x1="20333" y1="18638" x2="76000" y2="23297"/>
                        <a14:foregroundMark x1="17667" y1="15054" x2="79333" y2="157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7783" y="2896560"/>
            <a:ext cx="1661775" cy="2657475"/>
          </a:xfrm>
          <a:prstGeom prst="rect">
            <a:avLst/>
          </a:prstGeom>
        </p:spPr>
      </p:pic>
      <p:pic>
        <p:nvPicPr>
          <p:cNvPr id="31" name="図 3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1231" y="2190966"/>
            <a:ext cx="1913482" cy="3414932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0"/>
            <a:ext cx="12193057" cy="938865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728" y="0"/>
            <a:ext cx="10515600" cy="938865"/>
          </a:xfrm>
        </p:spPr>
        <p:txBody>
          <a:bodyPr>
            <a:normAutofit/>
          </a:bodyPr>
          <a:lstStyle/>
          <a:p>
            <a:r>
              <a:rPr lang="ja-JP" altLang="en-US" dirty="0" smtClean="0"/>
              <a:t>町がにぎわう</a:t>
            </a:r>
            <a:r>
              <a:rPr lang="ja-JP" altLang="en-US" dirty="0"/>
              <a:t>　</a:t>
            </a:r>
            <a:endParaRPr kumimoji="1" lang="ja-JP" altLang="en-US" dirty="0"/>
          </a:p>
        </p:txBody>
      </p:sp>
      <p:pic>
        <p:nvPicPr>
          <p:cNvPr id="18" name="図 17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401" b="9795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686" y="3664743"/>
            <a:ext cx="1953307" cy="1919358"/>
          </a:xfrm>
          <a:prstGeom prst="rect">
            <a:avLst/>
          </a:prstGeom>
        </p:spPr>
      </p:pic>
      <p:pic>
        <p:nvPicPr>
          <p:cNvPr id="20" name="図 19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0" r="97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5696" y="5172901"/>
            <a:ext cx="952100" cy="507787"/>
          </a:xfrm>
          <a:prstGeom prst="rect">
            <a:avLst/>
          </a:prstGeom>
        </p:spPr>
      </p:pic>
      <p:pic>
        <p:nvPicPr>
          <p:cNvPr id="23" name="図 22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0" r="97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4021" y="5017266"/>
            <a:ext cx="952100" cy="507787"/>
          </a:xfrm>
          <a:prstGeom prst="rect">
            <a:avLst/>
          </a:prstGeom>
        </p:spPr>
      </p:pic>
      <p:pic>
        <p:nvPicPr>
          <p:cNvPr id="25" name="図 24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0" r="97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8" y="5672767"/>
            <a:ext cx="952100" cy="507787"/>
          </a:xfrm>
          <a:prstGeom prst="rect">
            <a:avLst/>
          </a:prstGeom>
        </p:spPr>
      </p:pic>
      <p:pic>
        <p:nvPicPr>
          <p:cNvPr id="24" name="図 23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0" r="97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0900" y="6213035"/>
            <a:ext cx="952100" cy="507787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943" y="4434744"/>
            <a:ext cx="1713828" cy="1778291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37667" b="98000" l="9778" r="897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42230" y="5083239"/>
            <a:ext cx="932161" cy="1242881"/>
          </a:xfrm>
          <a:prstGeom prst="rect">
            <a:avLst/>
          </a:prstGeom>
        </p:spPr>
      </p:pic>
      <p:grpSp>
        <p:nvGrpSpPr>
          <p:cNvPr id="26" name="グループ化 25"/>
          <p:cNvGrpSpPr/>
          <p:nvPr/>
        </p:nvGrpSpPr>
        <p:grpSpPr>
          <a:xfrm>
            <a:off x="6626916" y="4176477"/>
            <a:ext cx="1001288" cy="1511585"/>
            <a:chOff x="2681343" y="1258195"/>
            <a:chExt cx="2118721" cy="3970816"/>
          </a:xfrm>
        </p:grpSpPr>
        <p:pic>
          <p:nvPicPr>
            <p:cNvPr id="21" name="図 20"/>
            <p:cNvPicPr>
              <a:picLocks noChangeAspect="1"/>
            </p:cNvPicPr>
            <p:nvPr/>
          </p:nvPicPr>
          <p:blipFill rotWithShape="1">
            <a:blip r:embed="rId18" cstate="print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ackgroundRemoval t="0" b="57447" l="0" r="43667">
                          <a14:backgroundMark x1="14333" y1="49291" x2="23000" y2="5461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5101" b="40502"/>
            <a:stretch/>
          </p:blipFill>
          <p:spPr>
            <a:xfrm flipH="1">
              <a:off x="3207600" y="1673429"/>
              <a:ext cx="1087411" cy="1598129"/>
            </a:xfrm>
            <a:prstGeom prst="rect">
              <a:avLst/>
            </a:prstGeom>
          </p:spPr>
        </p:pic>
        <p:pic>
          <p:nvPicPr>
            <p:cNvPr id="22" name="図 21"/>
            <p:cNvPicPr>
              <a:picLocks noChangeAspect="1"/>
            </p:cNvPicPr>
            <p:nvPr/>
          </p:nvPicPr>
          <p:blipFill>
            <a:blip r:embed="rId20">
              <a:extLst>
                <a:ext uri="{BEBA8EAE-BF5A-486C-A8C5-ECC9F3942E4B}">
                  <a14:imgProps xmlns:a14="http://schemas.microsoft.com/office/drawing/2010/main">
                    <a14:imgLayer r:embed="rId21">
                      <a14:imgEffect>
                        <a14:backgroundRemoval t="40667" b="94667" l="12281" r="9254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81343" y="1258195"/>
              <a:ext cx="2118721" cy="3970816"/>
            </a:xfrm>
            <a:prstGeom prst="rect">
              <a:avLst/>
            </a:prstGeom>
          </p:spPr>
        </p:pic>
      </p:grpSp>
      <p:pic>
        <p:nvPicPr>
          <p:cNvPr id="6" name="図 5"/>
          <p:cNvPicPr>
            <a:picLocks noChangeAspect="1"/>
          </p:cNvPicPr>
          <p:nvPr/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0" b="98630" l="0" r="9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8939" y="3953272"/>
            <a:ext cx="4232968" cy="3090067"/>
          </a:xfrm>
          <a:prstGeom prst="rect">
            <a:avLst/>
          </a:prstGeom>
        </p:spPr>
      </p:pic>
      <p:pic>
        <p:nvPicPr>
          <p:cNvPr id="27" name="図 26"/>
          <p:cNvPicPr>
            <a:picLocks noChangeAspect="1"/>
          </p:cNvPicPr>
          <p:nvPr/>
        </p:nvPicPr>
        <p:blipFill>
          <a:blip r:embed="rId24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0" b="96277" l="1667" r="98000">
                        <a14:foregroundMark x1="45333" y1="13830" x2="57000" y2="80851"/>
                        <a14:foregroundMark x1="18000" y1="25000" x2="80667" y2="27660"/>
                        <a14:foregroundMark x1="20333" y1="52660" x2="80000" y2="47340"/>
                        <a14:foregroundMark x1="22000" y1="73404" x2="83333" y2="734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7096" y="2658360"/>
            <a:ext cx="3472339" cy="2696966"/>
          </a:xfrm>
          <a:prstGeom prst="rect">
            <a:avLst/>
          </a:prstGeom>
        </p:spPr>
      </p:pic>
      <p:pic>
        <p:nvPicPr>
          <p:cNvPr id="29" name="図 28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159" y="2653309"/>
            <a:ext cx="3072651" cy="3072651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1210" b="96371" l="0" r="100000">
                        <a14:foregroundMark x1="87667" y1="65323" x2="88333" y2="766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3077" y="3492801"/>
            <a:ext cx="4519207" cy="3735878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29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ackgroundRemoval t="0" b="100000" l="9626" r="89840">
                        <a14:foregroundMark x1="42781" y1="35667" x2="57219" y2="35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6636" y="4950844"/>
            <a:ext cx="1103286" cy="1769978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31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ackgroundRemoval t="1000" b="99333" l="9945" r="8950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5688" y="5044716"/>
            <a:ext cx="747135" cy="1321181"/>
          </a:xfrm>
          <a:prstGeom prst="rect">
            <a:avLst/>
          </a:prstGeom>
        </p:spPr>
      </p:pic>
      <p:pic>
        <p:nvPicPr>
          <p:cNvPr id="35" name="図 34"/>
          <p:cNvPicPr>
            <a:picLocks noChangeAspect="1"/>
          </p:cNvPicPr>
          <p:nvPr/>
        </p:nvPicPr>
        <p:blipFill>
          <a:blip r:embed="rId33" cstate="print">
            <a:extLst>
              <a:ext uri="{BEBA8EAE-BF5A-486C-A8C5-ECC9F3942E4B}">
                <a14:imgProps xmlns:a14="http://schemas.microsoft.com/office/drawing/2010/main">
                  <a14:imgLayer r:embed="rId34">
                    <a14:imgEffect>
                      <a14:backgroundRemoval t="1875" b="97500" l="1875" r="98125">
                        <a14:foregroundMark x1="26000" y1="6125" x2="32000" y2="92000"/>
                        <a14:foregroundMark x1="5375" y1="17375" x2="19250" y2="42750"/>
                        <a14:foregroundMark x1="22000" y1="40000" x2="41750" y2="45375"/>
                        <a14:foregroundMark x1="22125" y1="43875" x2="32250" y2="68250"/>
                        <a14:foregroundMark x1="21625" y1="39000" x2="19500" y2="43500"/>
                        <a14:foregroundMark x1="34375" y1="12125" x2="37625" y2="30000"/>
                        <a14:foregroundMark x1="21375" y1="5750" x2="39750" y2="11250"/>
                        <a14:foregroundMark x1="24125" y1="40000" x2="26375" y2="94875"/>
                        <a14:foregroundMark x1="22500" y1="12750" x2="21000" y2="21500"/>
                        <a14:foregroundMark x1="92375" y1="13375" x2="70250" y2="55125"/>
                        <a14:foregroundMark x1="68000" y1="33625" x2="65125" y2="61625"/>
                        <a14:foregroundMark x1="60875" y1="38250" x2="61375" y2="56750"/>
                        <a14:foregroundMark x1="56000" y1="43250" x2="74375" y2="44000"/>
                        <a14:foregroundMark x1="57500" y1="41875" x2="49750" y2="70750"/>
                        <a14:foregroundMark x1="60250" y1="52375" x2="61375" y2="86625"/>
                        <a14:foregroundMark x1="75375" y1="40750" x2="71625" y2="82875"/>
                        <a14:foregroundMark x1="57875" y1="22250" x2="73625" y2="22375"/>
                        <a14:foregroundMark x1="32000" y1="93875" x2="33375" y2="96375"/>
                        <a14:backgroundMark x1="29750" y1="85375" x2="29750" y2="96750"/>
                        <a14:backgroundMark x1="22000" y1="35000" x2="25250" y2="37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542" y="4068381"/>
            <a:ext cx="1273899" cy="1609859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35" cstate="print">
            <a:extLst>
              <a:ext uri="{BEBA8EAE-BF5A-486C-A8C5-ECC9F3942E4B}">
                <a14:imgProps xmlns:a14="http://schemas.microsoft.com/office/drawing/2010/main">
                  <a14:imgLayer r:embed="rId36">
                    <a14:imgEffect>
                      <a14:backgroundRemoval t="1064" b="100000" l="13750" r="93750">
                        <a14:backgroundMark x1="16500" y1="74734" x2="30250" y2="88032"/>
                        <a14:backgroundMark x1="22500" y1="11436" x2="28000" y2="6383"/>
                        <a14:backgroundMark x1="27750" y1="9309" x2="29750" y2="10904"/>
                        <a14:backgroundMark x1="28500" y1="17819" x2="27750" y2="11436"/>
                        <a14:backgroundMark x1="44500" y1="89894" x2="45750" y2="92553"/>
                        <a14:backgroundMark x1="62500" y1="78191" x2="56000" y2="90426"/>
                        <a14:backgroundMark x1="84500" y1="58511" x2="79250" y2="89096"/>
                        <a14:backgroundMark x1="65000" y1="9309" x2="70250" y2="4521"/>
                        <a14:backgroundMark x1="72250" y1="7713" x2="71250" y2="11170"/>
                        <a14:backgroundMark x1="69500" y1="13032" x2="68750" y2="15957"/>
                        <a14:backgroundMark x1="68000" y1="19681" x2="68000" y2="19681"/>
                        <a14:backgroundMark x1="28750" y1="21543" x2="28750" y2="215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1764" y="5265800"/>
            <a:ext cx="1383877" cy="1521842"/>
          </a:xfrm>
          <a:prstGeom prst="rect">
            <a:avLst/>
          </a:prstGeom>
        </p:spPr>
      </p:pic>
      <p:pic>
        <p:nvPicPr>
          <p:cNvPr id="36" name="図 35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4369" y="4984860"/>
            <a:ext cx="1454563" cy="1694637"/>
          </a:xfrm>
          <a:prstGeom prst="rect">
            <a:avLst/>
          </a:prstGeom>
        </p:spPr>
      </p:pic>
      <p:pic>
        <p:nvPicPr>
          <p:cNvPr id="37" name="図 36"/>
          <p:cNvPicPr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1301" y="5426794"/>
            <a:ext cx="1206713" cy="1431206"/>
          </a:xfrm>
          <a:prstGeom prst="rect">
            <a:avLst/>
          </a:prstGeom>
        </p:spPr>
      </p:pic>
      <p:pic>
        <p:nvPicPr>
          <p:cNvPr id="38" name="図 37"/>
          <p:cNvPicPr>
            <a:picLocks noChangeAspect="1"/>
          </p:cNvPicPr>
          <p:nvPr/>
        </p:nvPicPr>
        <p:blipFill>
          <a:blip r:embed="rId39">
            <a:extLst>
              <a:ext uri="{BEBA8EAE-BF5A-486C-A8C5-ECC9F3942E4B}">
                <a14:imgProps xmlns:a14="http://schemas.microsoft.com/office/drawing/2010/main">
                  <a14:imgLayer r:embed="rId40">
                    <a14:imgEffect>
                      <a14:backgroundRemoval t="9910" b="96396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3963" y="5598793"/>
            <a:ext cx="1815073" cy="1259207"/>
          </a:xfrm>
          <a:prstGeom prst="rect">
            <a:avLst/>
          </a:prstGeom>
        </p:spPr>
      </p:pic>
      <p:pic>
        <p:nvPicPr>
          <p:cNvPr id="39" name="図 38"/>
          <p:cNvPicPr>
            <a:picLocks noChangeAspect="1"/>
          </p:cNvPicPr>
          <p:nvPr/>
        </p:nvPicPr>
        <p:blipFill>
          <a:blip r:embed="rId41">
            <a:extLst>
              <a:ext uri="{BEBA8EAE-BF5A-486C-A8C5-ECC9F3942E4B}">
                <a14:imgProps xmlns:a14="http://schemas.microsoft.com/office/drawing/2010/main">
                  <a14:imgLayer r:embed="rId42">
                    <a14:imgEffect>
                      <a14:backgroundRemoval t="3297" b="97436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4072" y="4582389"/>
            <a:ext cx="1826516" cy="1662130"/>
          </a:xfrm>
          <a:prstGeom prst="rect">
            <a:avLst/>
          </a:prstGeom>
        </p:spPr>
      </p:pic>
      <p:pic>
        <p:nvPicPr>
          <p:cNvPr id="40" name="図 39"/>
          <p:cNvPicPr>
            <a:picLocks noChangeAspect="1"/>
          </p:cNvPicPr>
          <p:nvPr/>
        </p:nvPicPr>
        <p:blipFill>
          <a:blip r:embed="rId43" cstate="print">
            <a:extLst>
              <a:ext uri="{BEBA8EAE-BF5A-486C-A8C5-ECC9F3942E4B}">
                <a14:imgProps xmlns:a14="http://schemas.microsoft.com/office/drawing/2010/main">
                  <a14:imgLayer r:embed="rId44">
                    <a14:imgEffect>
                      <a14:backgroundRemoval t="1000" b="90000" l="885" r="89381">
                        <a14:foregroundMark x1="29204" y1="40000" x2="57522" y2="35667"/>
                        <a14:backgroundMark x1="19027" y1="74333" x2="73451" y2="81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80657" flipH="1">
            <a:off x="4064654" y="5062259"/>
            <a:ext cx="650079" cy="862936"/>
          </a:xfrm>
          <a:prstGeom prst="rect">
            <a:avLst/>
          </a:prstGeom>
        </p:spPr>
      </p:pic>
      <p:pic>
        <p:nvPicPr>
          <p:cNvPr id="41" name="図 40"/>
          <p:cNvPicPr>
            <a:picLocks noChangeAspect="1"/>
          </p:cNvPicPr>
          <p:nvPr/>
        </p:nvPicPr>
        <p:blipFill rotWithShape="1">
          <a:blip r:embed="rId45" cstate="print">
            <a:extLst>
              <a:ext uri="{BEBA8EAE-BF5A-486C-A8C5-ECC9F3942E4B}">
                <a14:imgProps xmlns:a14="http://schemas.microsoft.com/office/drawing/2010/main">
                  <a14:imgLayer r:embed="rId46">
                    <a14:imgEffect>
                      <a14:backgroundRemoval t="20500" b="62250" l="29659" r="7244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8049" r="27710" b="20651"/>
          <a:stretch/>
        </p:blipFill>
        <p:spPr>
          <a:xfrm>
            <a:off x="260907" y="4583339"/>
            <a:ext cx="1143824" cy="889810"/>
          </a:xfrm>
          <a:prstGeom prst="rect">
            <a:avLst/>
          </a:prstGeom>
        </p:spPr>
      </p:pic>
      <p:pic>
        <p:nvPicPr>
          <p:cNvPr id="42" name="図 41"/>
          <p:cNvPicPr>
            <a:picLocks noChangeAspect="1"/>
          </p:cNvPicPr>
          <p:nvPr/>
        </p:nvPicPr>
        <p:blipFill>
          <a:blip r:embed="rId47">
            <a:extLst>
              <a:ext uri="{BEBA8EAE-BF5A-486C-A8C5-ECC9F3942E4B}">
                <a14:imgProps xmlns:a14="http://schemas.microsoft.com/office/drawing/2010/main">
                  <a14:imgLayer r:embed="rId42">
                    <a14:imgEffect>
                      <a14:backgroundRemoval t="9524" b="46154" l="10000" r="37000">
                        <a14:backgroundMark x1="11667" y1="43956" x2="18333" y2="43956"/>
                        <a14:backgroundMark x1="20000" y1="43956" x2="31000" y2="45055"/>
                        <a14:backgroundMark x1="12000" y1="41026" x2="14333" y2="428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83297">
            <a:off x="614562" y="4031609"/>
            <a:ext cx="2183795" cy="1904531"/>
          </a:xfrm>
          <a:prstGeom prst="rect">
            <a:avLst/>
          </a:prstGeom>
        </p:spPr>
      </p:pic>
      <p:pic>
        <p:nvPicPr>
          <p:cNvPr id="33" name="図 32"/>
          <p:cNvPicPr>
            <a:picLocks noChangeAspect="1"/>
          </p:cNvPicPr>
          <p:nvPr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470" y="-96968"/>
            <a:ext cx="1112713" cy="1112713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9">
            <a:extLst>
              <a:ext uri="{BEBA8EAE-BF5A-486C-A8C5-ECC9F3942E4B}">
                <a14:imgProps xmlns:a14="http://schemas.microsoft.com/office/drawing/2010/main">
                  <a14:imgLayer r:embed="rId50">
                    <a14:imgEffect>
                      <a14:backgroundRemoval t="10000" b="90000" l="10000" r="90000">
                        <a14:foregroundMark x1="44667" y1="14716" x2="46667" y2="14716"/>
                        <a14:foregroundMark x1="69000" y1="20736" x2="71333" y2="23077"/>
                        <a14:foregroundMark x1="82000" y1="43813" x2="83333" y2="47826"/>
                        <a14:foregroundMark x1="72667" y1="72575" x2="76667" y2="70569"/>
                        <a14:foregroundMark x1="46667" y1="82274" x2="52000" y2="83946"/>
                        <a14:foregroundMark x1="23667" y1="73244" x2="29000" y2="75920"/>
                        <a14:foregroundMark x1="14667" y1="55184" x2="15000" y2="49833"/>
                        <a14:foregroundMark x1="22000" y1="29766" x2="24333" y2="264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3501" y="1040071"/>
            <a:ext cx="1323814" cy="1319401"/>
          </a:xfrm>
          <a:prstGeom prst="rect">
            <a:avLst/>
          </a:prstGeom>
        </p:spPr>
      </p:pic>
      <p:pic>
        <p:nvPicPr>
          <p:cNvPr id="46" name="図 45"/>
          <p:cNvPicPr>
            <a:picLocks noChangeAspect="1"/>
          </p:cNvPicPr>
          <p:nvPr/>
        </p:nvPicPr>
        <p:blipFill>
          <a:blip r:embed="rId51">
            <a:extLst>
              <a:ext uri="{BEBA8EAE-BF5A-486C-A8C5-ECC9F3942E4B}">
                <a14:imgProps xmlns:a14="http://schemas.microsoft.com/office/drawing/2010/main">
                  <a14:imgLayer r:embed="rId52">
                    <a14:imgEffect>
                      <a14:backgroundRemoval t="9963" b="89668" l="10000" r="98333">
                        <a14:foregroundMark x1="49667" y1="61624" x2="85000" y2="597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559" y="1035833"/>
            <a:ext cx="2013719" cy="1819059"/>
          </a:xfrm>
          <a:prstGeom prst="rect">
            <a:avLst/>
          </a:prstGeom>
        </p:spPr>
      </p:pic>
      <p:pic>
        <p:nvPicPr>
          <p:cNvPr id="47" name="図 46"/>
          <p:cNvPicPr>
            <a:picLocks noChangeAspect="1"/>
          </p:cNvPicPr>
          <p:nvPr/>
        </p:nvPicPr>
        <p:blipFill>
          <a:blip r:embed="rId51" cstate="print">
            <a:extLst>
              <a:ext uri="{BEBA8EAE-BF5A-486C-A8C5-ECC9F3942E4B}">
                <a14:imgProps xmlns:a14="http://schemas.microsoft.com/office/drawing/2010/main">
                  <a14:imgLayer r:embed="rId52">
                    <a14:imgEffect>
                      <a14:backgroundRemoval t="9963" b="89668" l="10000" r="98333">
                        <a14:foregroundMark x1="49667" y1="61624" x2="85000" y2="597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789" y="1018747"/>
            <a:ext cx="1080271" cy="975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835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円/楕円 8"/>
          <p:cNvSpPr/>
          <p:nvPr/>
        </p:nvSpPr>
        <p:spPr>
          <a:xfrm>
            <a:off x="228099" y="2717442"/>
            <a:ext cx="4071496" cy="3587243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正方形/長方形 14"/>
          <p:cNvSpPr/>
          <p:nvPr/>
        </p:nvSpPr>
        <p:spPr>
          <a:xfrm>
            <a:off x="0" y="0"/>
            <a:ext cx="12192000" cy="93919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952122" y="55095"/>
            <a:ext cx="514387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dirty="0" smtClean="0"/>
              <a:t>高齢化が増える理由</a:t>
            </a:r>
            <a:endParaRPr kumimoji="1" lang="en-US" altLang="ja-JP" sz="4400" dirty="0" smtClean="0"/>
          </a:p>
          <a:p>
            <a:endParaRPr kumimoji="1" lang="ja-JP" altLang="en-US" dirty="0"/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084" y="1396215"/>
            <a:ext cx="2007906" cy="3327792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8037" y="2891907"/>
            <a:ext cx="2012743" cy="3022051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220" y="3250204"/>
            <a:ext cx="1889331" cy="2721942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701" y="2157913"/>
            <a:ext cx="1861333" cy="2276860"/>
          </a:xfrm>
          <a:prstGeom prst="rect">
            <a:avLst/>
          </a:prstGeom>
        </p:spPr>
      </p:pic>
      <p:sp>
        <p:nvSpPr>
          <p:cNvPr id="10" name="右矢印 9"/>
          <p:cNvSpPr/>
          <p:nvPr/>
        </p:nvSpPr>
        <p:spPr>
          <a:xfrm>
            <a:off x="4460399" y="3743477"/>
            <a:ext cx="3479245" cy="1933838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4560663" y="4304192"/>
            <a:ext cx="32338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400" b="1" dirty="0" smtClean="0"/>
              <a:t>医療の進化</a:t>
            </a:r>
            <a:endParaRPr kumimoji="1" lang="ja-JP" altLang="en-US" sz="4400" b="1" dirty="0"/>
          </a:p>
        </p:txBody>
      </p:sp>
      <p:sp>
        <p:nvSpPr>
          <p:cNvPr id="23" name="円/楕円 22"/>
          <p:cNvSpPr/>
          <p:nvPr/>
        </p:nvSpPr>
        <p:spPr>
          <a:xfrm>
            <a:off x="8000831" y="2717442"/>
            <a:ext cx="4071496" cy="3587243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2" name="図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4020" y="1763229"/>
            <a:ext cx="2496187" cy="3429303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7667" l="9945" r="8950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2324" y="1596902"/>
            <a:ext cx="1563926" cy="3421164"/>
          </a:xfrm>
          <a:prstGeom prst="rect">
            <a:avLst/>
          </a:prstGeom>
        </p:spPr>
      </p:pic>
      <p:pic>
        <p:nvPicPr>
          <p:cNvPr id="24" name="図 2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9644" y="2891908"/>
            <a:ext cx="4204952" cy="3288248"/>
          </a:xfrm>
          <a:prstGeom prst="rect">
            <a:avLst/>
          </a:prstGeom>
        </p:spPr>
      </p:pic>
      <p:pic>
        <p:nvPicPr>
          <p:cNvPr id="25" name="図 24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3333" b="90000" l="10000" r="977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2474" y="2717442"/>
            <a:ext cx="1633564" cy="1714500"/>
          </a:xfrm>
          <a:prstGeom prst="rect">
            <a:avLst/>
          </a:prstGeom>
        </p:spPr>
      </p:pic>
      <p:pic>
        <p:nvPicPr>
          <p:cNvPr id="26" name="図 25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3333" b="90000" l="10000" r="977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3058" y="3653813"/>
            <a:ext cx="1714500" cy="1714500"/>
          </a:xfrm>
          <a:prstGeom prst="rect">
            <a:avLst/>
          </a:prstGeom>
        </p:spPr>
      </p:pic>
      <p:pic>
        <p:nvPicPr>
          <p:cNvPr id="27" name="図 26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3333" b="90000" l="10000" r="977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2451" y="4514471"/>
            <a:ext cx="1714500" cy="1714500"/>
          </a:xfrm>
          <a:prstGeom prst="rect">
            <a:avLst/>
          </a:prstGeom>
        </p:spPr>
      </p:pic>
      <p:pic>
        <p:nvPicPr>
          <p:cNvPr id="19" name="図 1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470" y="-96968"/>
            <a:ext cx="1112713" cy="111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325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コンテンツ プレースホルダー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70" y="938865"/>
            <a:ext cx="12193057" cy="5919135"/>
          </a:xfr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7753" l="0" r="98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8269" y="863745"/>
            <a:ext cx="5202227" cy="4629982"/>
          </a:xfrm>
          <a:prstGeom prst="rect">
            <a:avLst/>
          </a:prstGeom>
        </p:spPr>
      </p:pic>
      <p:pic>
        <p:nvPicPr>
          <p:cNvPr id="34" name="図 3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418" r="9790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7918" y="1192758"/>
            <a:ext cx="2276475" cy="4234036"/>
          </a:xfrm>
          <a:prstGeom prst="rect">
            <a:avLst/>
          </a:prstGeom>
        </p:spPr>
      </p:pic>
      <p:pic>
        <p:nvPicPr>
          <p:cNvPr id="32" name="図 31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7849" l="0" r="99667">
                        <a14:foregroundMark x1="18000" y1="17563" x2="77000" y2="18280"/>
                        <a14:foregroundMark x1="19333" y1="37276" x2="82333" y2="91039"/>
                        <a14:foregroundMark x1="7333" y1="92473" x2="35000" y2="90681"/>
                        <a14:foregroundMark x1="49000" y1="86022" x2="88333" y2="93548"/>
                        <a14:foregroundMark x1="20333" y1="18638" x2="76000" y2="23297"/>
                        <a14:foregroundMark x1="17667" y1="15054" x2="79333" y2="157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7783" y="2896560"/>
            <a:ext cx="1661775" cy="2657475"/>
          </a:xfrm>
          <a:prstGeom prst="rect">
            <a:avLst/>
          </a:prstGeom>
        </p:spPr>
      </p:pic>
      <p:pic>
        <p:nvPicPr>
          <p:cNvPr id="31" name="図 3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1231" y="2190966"/>
            <a:ext cx="1913482" cy="3414932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0"/>
            <a:ext cx="12193057" cy="938865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728" y="0"/>
            <a:ext cx="10515600" cy="938865"/>
          </a:xfrm>
        </p:spPr>
        <p:txBody>
          <a:bodyPr>
            <a:normAutofit/>
          </a:bodyPr>
          <a:lstStyle/>
          <a:p>
            <a:r>
              <a:rPr lang="ja-JP" altLang="en-US" dirty="0" smtClean="0"/>
              <a:t>町がにぎわう</a:t>
            </a:r>
            <a:r>
              <a:rPr lang="ja-JP" altLang="en-US" dirty="0"/>
              <a:t>　</a:t>
            </a:r>
            <a:endParaRPr kumimoji="1" lang="ja-JP" altLang="en-US" dirty="0"/>
          </a:p>
        </p:txBody>
      </p:sp>
      <p:pic>
        <p:nvPicPr>
          <p:cNvPr id="18" name="図 17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401" b="9795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5686" y="3664743"/>
            <a:ext cx="1953307" cy="1919358"/>
          </a:xfrm>
          <a:prstGeom prst="rect">
            <a:avLst/>
          </a:prstGeom>
        </p:spPr>
      </p:pic>
      <p:pic>
        <p:nvPicPr>
          <p:cNvPr id="20" name="図 19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0" r="97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5696" y="5172901"/>
            <a:ext cx="952100" cy="507787"/>
          </a:xfrm>
          <a:prstGeom prst="rect">
            <a:avLst/>
          </a:prstGeom>
        </p:spPr>
      </p:pic>
      <p:pic>
        <p:nvPicPr>
          <p:cNvPr id="23" name="図 22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0" r="97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4021" y="5017266"/>
            <a:ext cx="952100" cy="507787"/>
          </a:xfrm>
          <a:prstGeom prst="rect">
            <a:avLst/>
          </a:prstGeom>
        </p:spPr>
      </p:pic>
      <p:pic>
        <p:nvPicPr>
          <p:cNvPr id="25" name="図 24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0" r="97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58" y="5672767"/>
            <a:ext cx="952100" cy="507787"/>
          </a:xfrm>
          <a:prstGeom prst="rect">
            <a:avLst/>
          </a:prstGeom>
        </p:spPr>
      </p:pic>
      <p:pic>
        <p:nvPicPr>
          <p:cNvPr id="24" name="図 23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000" b="90000" l="0" r="9733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0900" y="6213035"/>
            <a:ext cx="952100" cy="507787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943" y="4434744"/>
            <a:ext cx="1713828" cy="1778291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37667" b="98000" l="9778" r="897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942230" y="5083239"/>
            <a:ext cx="932161" cy="1242881"/>
          </a:xfrm>
          <a:prstGeom prst="rect">
            <a:avLst/>
          </a:prstGeom>
        </p:spPr>
      </p:pic>
      <p:grpSp>
        <p:nvGrpSpPr>
          <p:cNvPr id="26" name="グループ化 25"/>
          <p:cNvGrpSpPr/>
          <p:nvPr/>
        </p:nvGrpSpPr>
        <p:grpSpPr>
          <a:xfrm>
            <a:off x="6626916" y="4176477"/>
            <a:ext cx="1001288" cy="1511585"/>
            <a:chOff x="2681343" y="1258195"/>
            <a:chExt cx="2118721" cy="3970816"/>
          </a:xfrm>
        </p:grpSpPr>
        <p:pic>
          <p:nvPicPr>
            <p:cNvPr id="21" name="図 20"/>
            <p:cNvPicPr>
              <a:picLocks noChangeAspect="1"/>
            </p:cNvPicPr>
            <p:nvPr/>
          </p:nvPicPr>
          <p:blipFill rotWithShape="1">
            <a:blip r:embed="rId18" cstate="print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ackgroundRemoval t="0" b="57447" l="0" r="43667">
                          <a14:backgroundMark x1="14333" y1="49291" x2="23000" y2="5461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5101" b="40502"/>
            <a:stretch/>
          </p:blipFill>
          <p:spPr>
            <a:xfrm flipH="1">
              <a:off x="3207600" y="1673429"/>
              <a:ext cx="1087411" cy="1598129"/>
            </a:xfrm>
            <a:prstGeom prst="rect">
              <a:avLst/>
            </a:prstGeom>
          </p:spPr>
        </p:pic>
        <p:pic>
          <p:nvPicPr>
            <p:cNvPr id="22" name="図 21"/>
            <p:cNvPicPr>
              <a:picLocks noChangeAspect="1"/>
            </p:cNvPicPr>
            <p:nvPr/>
          </p:nvPicPr>
          <p:blipFill>
            <a:blip r:embed="rId20">
              <a:extLst>
                <a:ext uri="{BEBA8EAE-BF5A-486C-A8C5-ECC9F3942E4B}">
                  <a14:imgProps xmlns:a14="http://schemas.microsoft.com/office/drawing/2010/main">
                    <a14:imgLayer r:embed="rId21">
                      <a14:imgEffect>
                        <a14:backgroundRemoval t="40667" b="94667" l="12281" r="9254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81343" y="1258195"/>
              <a:ext cx="2118721" cy="3970816"/>
            </a:xfrm>
            <a:prstGeom prst="rect">
              <a:avLst/>
            </a:prstGeom>
          </p:spPr>
        </p:pic>
      </p:grpSp>
      <p:pic>
        <p:nvPicPr>
          <p:cNvPr id="6" name="図 5"/>
          <p:cNvPicPr>
            <a:picLocks noChangeAspect="1"/>
          </p:cNvPicPr>
          <p:nvPr/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0" b="98630" l="0" r="9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8939" y="3953272"/>
            <a:ext cx="4232968" cy="3090067"/>
          </a:xfrm>
          <a:prstGeom prst="rect">
            <a:avLst/>
          </a:prstGeom>
        </p:spPr>
      </p:pic>
      <p:pic>
        <p:nvPicPr>
          <p:cNvPr id="29" name="図 28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8159" y="2653309"/>
            <a:ext cx="3072651" cy="3072651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25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1210" b="96371" l="0" r="100000">
                        <a14:foregroundMark x1="87667" y1="65323" x2="88333" y2="766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3077" y="3492801"/>
            <a:ext cx="4519207" cy="3735878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27">
            <a:extLst>
              <a:ext uri="{BEBA8EAE-BF5A-486C-A8C5-ECC9F3942E4B}">
                <a14:imgProps xmlns:a14="http://schemas.microsoft.com/office/drawing/2010/main">
                  <a14:imgLayer r:embed="rId28">
                    <a14:imgEffect>
                      <a14:backgroundRemoval t="0" b="100000" l="9626" r="89840">
                        <a14:foregroundMark x1="42781" y1="35667" x2="57219" y2="35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66636" y="4950844"/>
            <a:ext cx="1103286" cy="1769978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29">
            <a:extLst>
              <a:ext uri="{BEBA8EAE-BF5A-486C-A8C5-ECC9F3942E4B}">
                <a14:imgProps xmlns:a14="http://schemas.microsoft.com/office/drawing/2010/main">
                  <a14:imgLayer r:embed="rId30">
                    <a14:imgEffect>
                      <a14:backgroundRemoval t="1000" b="99333" l="9945" r="8950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5688" y="5044716"/>
            <a:ext cx="747135" cy="1321181"/>
          </a:xfrm>
          <a:prstGeom prst="rect">
            <a:avLst/>
          </a:prstGeom>
        </p:spPr>
      </p:pic>
      <p:pic>
        <p:nvPicPr>
          <p:cNvPr id="35" name="図 34"/>
          <p:cNvPicPr>
            <a:picLocks noChangeAspect="1"/>
          </p:cNvPicPr>
          <p:nvPr/>
        </p:nvPicPr>
        <p:blipFill>
          <a:blip r:embed="rId31" cstate="print">
            <a:extLst>
              <a:ext uri="{BEBA8EAE-BF5A-486C-A8C5-ECC9F3942E4B}">
                <a14:imgProps xmlns:a14="http://schemas.microsoft.com/office/drawing/2010/main">
                  <a14:imgLayer r:embed="rId32">
                    <a14:imgEffect>
                      <a14:backgroundRemoval t="1875" b="97500" l="1875" r="98125">
                        <a14:foregroundMark x1="26000" y1="6125" x2="32000" y2="92000"/>
                        <a14:foregroundMark x1="5375" y1="17375" x2="19250" y2="42750"/>
                        <a14:foregroundMark x1="22000" y1="40000" x2="41750" y2="45375"/>
                        <a14:foregroundMark x1="22125" y1="43875" x2="32250" y2="68250"/>
                        <a14:foregroundMark x1="21625" y1="39000" x2="19500" y2="43500"/>
                        <a14:foregroundMark x1="34375" y1="12125" x2="37625" y2="30000"/>
                        <a14:foregroundMark x1="21375" y1="5750" x2="39750" y2="11250"/>
                        <a14:foregroundMark x1="24125" y1="40000" x2="26375" y2="94875"/>
                        <a14:foregroundMark x1="22500" y1="12750" x2="21000" y2="21500"/>
                        <a14:foregroundMark x1="92375" y1="13375" x2="70250" y2="55125"/>
                        <a14:foregroundMark x1="68000" y1="33625" x2="65125" y2="61625"/>
                        <a14:foregroundMark x1="60875" y1="38250" x2="61375" y2="56750"/>
                        <a14:foregroundMark x1="56000" y1="43250" x2="74375" y2="44000"/>
                        <a14:foregroundMark x1="57500" y1="41875" x2="49750" y2="70750"/>
                        <a14:foregroundMark x1="60250" y1="52375" x2="61375" y2="86625"/>
                        <a14:foregroundMark x1="75375" y1="40750" x2="71625" y2="82875"/>
                        <a14:foregroundMark x1="57875" y1="22250" x2="73625" y2="22375"/>
                        <a14:foregroundMark x1="32000" y1="93875" x2="33375" y2="96375"/>
                        <a14:backgroundMark x1="29750" y1="85375" x2="29750" y2="96750"/>
                        <a14:backgroundMark x1="22000" y1="35000" x2="25250" y2="37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542" y="4068381"/>
            <a:ext cx="1273899" cy="1609859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33" cstate="print">
            <a:extLst>
              <a:ext uri="{BEBA8EAE-BF5A-486C-A8C5-ECC9F3942E4B}">
                <a14:imgProps xmlns:a14="http://schemas.microsoft.com/office/drawing/2010/main">
                  <a14:imgLayer r:embed="rId34">
                    <a14:imgEffect>
                      <a14:backgroundRemoval t="1064" b="100000" l="13750" r="93750">
                        <a14:backgroundMark x1="16500" y1="74734" x2="30250" y2="88032"/>
                        <a14:backgroundMark x1="22500" y1="11436" x2="28000" y2="6383"/>
                        <a14:backgroundMark x1="27750" y1="9309" x2="29750" y2="10904"/>
                        <a14:backgroundMark x1="28500" y1="17819" x2="27750" y2="11436"/>
                        <a14:backgroundMark x1="44500" y1="89894" x2="45750" y2="92553"/>
                        <a14:backgroundMark x1="62500" y1="78191" x2="56000" y2="90426"/>
                        <a14:backgroundMark x1="84500" y1="58511" x2="79250" y2="89096"/>
                        <a14:backgroundMark x1="65000" y1="9309" x2="70250" y2="4521"/>
                        <a14:backgroundMark x1="72250" y1="7713" x2="71250" y2="11170"/>
                        <a14:backgroundMark x1="69500" y1="13032" x2="68750" y2="15957"/>
                        <a14:backgroundMark x1="68000" y1="19681" x2="68000" y2="19681"/>
                        <a14:backgroundMark x1="28750" y1="21543" x2="28750" y2="215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1764" y="5265800"/>
            <a:ext cx="1383877" cy="1521842"/>
          </a:xfrm>
          <a:prstGeom prst="rect">
            <a:avLst/>
          </a:prstGeom>
        </p:spPr>
      </p:pic>
      <p:pic>
        <p:nvPicPr>
          <p:cNvPr id="36" name="図 35"/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4369" y="4984860"/>
            <a:ext cx="1454563" cy="1694637"/>
          </a:xfrm>
          <a:prstGeom prst="rect">
            <a:avLst/>
          </a:prstGeom>
        </p:spPr>
      </p:pic>
      <p:pic>
        <p:nvPicPr>
          <p:cNvPr id="37" name="図 36"/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1301" y="5426794"/>
            <a:ext cx="1206713" cy="1431206"/>
          </a:xfrm>
          <a:prstGeom prst="rect">
            <a:avLst/>
          </a:prstGeom>
        </p:spPr>
      </p:pic>
      <p:pic>
        <p:nvPicPr>
          <p:cNvPr id="38" name="図 37"/>
          <p:cNvPicPr>
            <a:picLocks noChangeAspect="1"/>
          </p:cNvPicPr>
          <p:nvPr/>
        </p:nvPicPr>
        <p:blipFill>
          <a:blip r:embed="rId37">
            <a:extLst>
              <a:ext uri="{BEBA8EAE-BF5A-486C-A8C5-ECC9F3942E4B}">
                <a14:imgProps xmlns:a14="http://schemas.microsoft.com/office/drawing/2010/main">
                  <a14:imgLayer r:embed="rId38">
                    <a14:imgEffect>
                      <a14:backgroundRemoval t="9910" b="96396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3963" y="5598793"/>
            <a:ext cx="1815073" cy="1259207"/>
          </a:xfrm>
          <a:prstGeom prst="rect">
            <a:avLst/>
          </a:prstGeom>
        </p:spPr>
      </p:pic>
      <p:pic>
        <p:nvPicPr>
          <p:cNvPr id="40" name="図 39"/>
          <p:cNvPicPr>
            <a:picLocks noChangeAspect="1"/>
          </p:cNvPicPr>
          <p:nvPr/>
        </p:nvPicPr>
        <p:blipFill>
          <a:blip r:embed="rId39" cstate="print">
            <a:extLst>
              <a:ext uri="{BEBA8EAE-BF5A-486C-A8C5-ECC9F3942E4B}">
                <a14:imgProps xmlns:a14="http://schemas.microsoft.com/office/drawing/2010/main">
                  <a14:imgLayer r:embed="rId40">
                    <a14:imgEffect>
                      <a14:backgroundRemoval t="1000" b="90000" l="885" r="89381">
                        <a14:foregroundMark x1="29204" y1="40000" x2="57522" y2="35667"/>
                        <a14:backgroundMark x1="19027" y1="74333" x2="73451" y2="81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80657" flipH="1">
            <a:off x="4064654" y="5062259"/>
            <a:ext cx="650079" cy="862936"/>
          </a:xfrm>
          <a:prstGeom prst="rect">
            <a:avLst/>
          </a:prstGeom>
        </p:spPr>
      </p:pic>
      <p:pic>
        <p:nvPicPr>
          <p:cNvPr id="33" name="図 32"/>
          <p:cNvPicPr>
            <a:picLocks noChangeAspect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470" y="-96968"/>
            <a:ext cx="1112713" cy="1112713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2">
            <a:extLst>
              <a:ext uri="{BEBA8EAE-BF5A-486C-A8C5-ECC9F3942E4B}">
                <a14:imgProps xmlns:a14="http://schemas.microsoft.com/office/drawing/2010/main">
                  <a14:imgLayer r:embed="rId43">
                    <a14:imgEffect>
                      <a14:backgroundRemoval t="10000" b="90000" l="10000" r="90000">
                        <a14:foregroundMark x1="44667" y1="14716" x2="46667" y2="14716"/>
                        <a14:foregroundMark x1="69000" y1="20736" x2="71333" y2="23077"/>
                        <a14:foregroundMark x1="82000" y1="43813" x2="83333" y2="47826"/>
                        <a14:foregroundMark x1="72667" y1="72575" x2="76667" y2="70569"/>
                        <a14:foregroundMark x1="46667" y1="82274" x2="52000" y2="83946"/>
                        <a14:foregroundMark x1="23667" y1="73244" x2="29000" y2="75920"/>
                        <a14:foregroundMark x1="14667" y1="55184" x2="15000" y2="49833"/>
                        <a14:foregroundMark x1="22000" y1="29766" x2="24333" y2="264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3501" y="1040071"/>
            <a:ext cx="1323814" cy="1319401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44" cstate="print">
            <a:extLst>
              <a:ext uri="{BEBA8EAE-BF5A-486C-A8C5-ECC9F3942E4B}">
                <a14:imgProps xmlns:a14="http://schemas.microsoft.com/office/drawing/2010/main">
                  <a14:imgLayer r:embed="rId45">
                    <a14:imgEffect>
                      <a14:backgroundRemoval t="667" b="99333" l="2353" r="98039">
                        <a14:foregroundMark x1="12941" y1="10000" x2="70980" y2="85667"/>
                        <a14:foregroundMark x1="67843" y1="13333" x2="69412" y2="58333"/>
                        <a14:foregroundMark x1="16471" y1="41667" x2="38431" y2="79667"/>
                        <a14:foregroundMark x1="22745" y1="61000" x2="81569" y2="84667"/>
                        <a14:foregroundMark x1="10588" y1="45333" x2="10588" y2="51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15293">
            <a:off x="522078" y="1885450"/>
            <a:ext cx="793004" cy="932945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46" cstate="print">
            <a:extLst>
              <a:ext uri="{BEBA8EAE-BF5A-486C-A8C5-ECC9F3942E4B}">
                <a14:imgProps xmlns:a14="http://schemas.microsoft.com/office/drawing/2010/main">
                  <a14:imgLayer r:embed="rId47">
                    <a14:imgEffect>
                      <a14:backgroundRemoval t="0" b="98333" l="9959" r="8962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14" y="6232521"/>
            <a:ext cx="453497" cy="564519"/>
          </a:xfrm>
          <a:prstGeom prst="rect">
            <a:avLst/>
          </a:prstGeom>
        </p:spPr>
      </p:pic>
      <p:pic>
        <p:nvPicPr>
          <p:cNvPr id="43" name="図 42"/>
          <p:cNvPicPr>
            <a:picLocks noChangeAspect="1"/>
          </p:cNvPicPr>
          <p:nvPr/>
        </p:nvPicPr>
        <p:blipFill>
          <a:blip r:embed="rId48" cstate="print">
            <a:extLst>
              <a:ext uri="{BEBA8EAE-BF5A-486C-A8C5-ECC9F3942E4B}">
                <a14:imgProps xmlns:a14="http://schemas.microsoft.com/office/drawing/2010/main">
                  <a14:imgLayer r:embed="rId49">
                    <a14:imgEffect>
                      <a14:backgroundRemoval t="0" b="98333" l="9959" r="8962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8560" y="6250788"/>
            <a:ext cx="453497" cy="564519"/>
          </a:xfrm>
          <a:prstGeom prst="rect">
            <a:avLst/>
          </a:prstGeom>
        </p:spPr>
      </p:pic>
      <p:pic>
        <p:nvPicPr>
          <p:cNvPr id="44" name="図 43"/>
          <p:cNvPicPr>
            <a:picLocks noChangeAspect="1"/>
          </p:cNvPicPr>
          <p:nvPr/>
        </p:nvPicPr>
        <p:blipFill>
          <a:blip r:embed="rId48" cstate="print">
            <a:extLst>
              <a:ext uri="{BEBA8EAE-BF5A-486C-A8C5-ECC9F3942E4B}">
                <a14:imgProps xmlns:a14="http://schemas.microsoft.com/office/drawing/2010/main">
                  <a14:imgLayer r:embed="rId49">
                    <a14:imgEffect>
                      <a14:backgroundRemoval t="0" b="98333" l="9959" r="8962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08" y="6277633"/>
            <a:ext cx="453497" cy="564519"/>
          </a:xfrm>
          <a:prstGeom prst="rect">
            <a:avLst/>
          </a:prstGeom>
        </p:spPr>
      </p:pic>
      <p:pic>
        <p:nvPicPr>
          <p:cNvPr id="45" name="図 44"/>
          <p:cNvPicPr>
            <a:picLocks noChangeAspect="1"/>
          </p:cNvPicPr>
          <p:nvPr/>
        </p:nvPicPr>
        <p:blipFill>
          <a:blip r:embed="rId48" cstate="print">
            <a:extLst>
              <a:ext uri="{BEBA8EAE-BF5A-486C-A8C5-ECC9F3942E4B}">
                <a14:imgProps xmlns:a14="http://schemas.microsoft.com/office/drawing/2010/main">
                  <a14:imgLayer r:embed="rId49">
                    <a14:imgEffect>
                      <a14:backgroundRemoval t="0" b="98333" l="9959" r="8962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7509" y="6265451"/>
            <a:ext cx="453497" cy="564519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0918">
            <a:off x="2876538" y="3099434"/>
            <a:ext cx="856180" cy="539393"/>
          </a:xfrm>
          <a:prstGeom prst="rect">
            <a:avLst/>
          </a:prstGeom>
        </p:spPr>
      </p:pic>
      <p:pic>
        <p:nvPicPr>
          <p:cNvPr id="17" name="図 16"/>
          <p:cNvPicPr>
            <a:picLocks noChangeAspect="1"/>
          </p:cNvPicPr>
          <p:nvPr/>
        </p:nvPicPr>
        <p:blipFill>
          <a:blip r:embed="rId51">
            <a:extLst>
              <a:ext uri="{BEBA8EAE-BF5A-486C-A8C5-ECC9F3942E4B}">
                <a14:imgProps xmlns:a14="http://schemas.microsoft.com/office/drawing/2010/main">
                  <a14:imgLayer r:embed="rId52">
                    <a14:imgEffect>
                      <a14:backgroundRemoval t="9963" b="89668" l="10000" r="98333">
                        <a14:foregroundMark x1="49667" y1="61624" x2="85000" y2="597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559" y="1035833"/>
            <a:ext cx="2013719" cy="1819059"/>
          </a:xfrm>
          <a:prstGeom prst="rect">
            <a:avLst/>
          </a:prstGeom>
        </p:spPr>
      </p:pic>
      <p:pic>
        <p:nvPicPr>
          <p:cNvPr id="46" name="図 45"/>
          <p:cNvPicPr>
            <a:picLocks noChangeAspect="1"/>
          </p:cNvPicPr>
          <p:nvPr/>
        </p:nvPicPr>
        <p:blipFill>
          <a:blip r:embed="rId51" cstate="print">
            <a:extLst>
              <a:ext uri="{BEBA8EAE-BF5A-486C-A8C5-ECC9F3942E4B}">
                <a14:imgProps xmlns:a14="http://schemas.microsoft.com/office/drawing/2010/main">
                  <a14:imgLayer r:embed="rId52">
                    <a14:imgEffect>
                      <a14:backgroundRemoval t="9963" b="89668" l="10000" r="98333">
                        <a14:foregroundMark x1="49667" y1="61624" x2="85000" y2="597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789" y="1018747"/>
            <a:ext cx="1080271" cy="975845"/>
          </a:xfrm>
          <a:prstGeom prst="rect">
            <a:avLst/>
          </a:prstGeom>
        </p:spPr>
      </p:pic>
      <p:pic>
        <p:nvPicPr>
          <p:cNvPr id="19" name="図 18"/>
          <p:cNvPicPr>
            <a:picLocks noChangeAspect="1"/>
          </p:cNvPicPr>
          <p:nvPr/>
        </p:nvPicPr>
        <p:blipFill>
          <a:blip r:embed="rId53" cstate="print">
            <a:extLst>
              <a:ext uri="{BEBA8EAE-BF5A-486C-A8C5-ECC9F3942E4B}">
                <a14:imgProps xmlns:a14="http://schemas.microsoft.com/office/drawing/2010/main">
                  <a14:imgLayer r:embed="rId54">
                    <a14:imgEffect>
                      <a14:backgroundRemoval t="2000" b="100000" l="360" r="96763">
                        <a14:foregroundMark x1="7554" y1="45000" x2="32734" y2="57667"/>
                        <a14:foregroundMark x1="36331" y1="25667" x2="70504" y2="32333"/>
                        <a14:foregroundMark x1="38489" y1="31667" x2="39928" y2="56000"/>
                        <a14:foregroundMark x1="17626" y1="59333" x2="38849" y2="59000"/>
                        <a14:foregroundMark x1="61151" y1="12333" x2="83094" y2="17667"/>
                        <a14:foregroundMark x1="74460" y1="30000" x2="79856" y2="30000"/>
                        <a14:foregroundMark x1="56835" y1="32667" x2="60072" y2="42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8290" y="6131491"/>
            <a:ext cx="616742" cy="665549"/>
          </a:xfrm>
          <a:prstGeom prst="rect">
            <a:avLst/>
          </a:prstGeom>
        </p:spPr>
      </p:pic>
      <p:pic>
        <p:nvPicPr>
          <p:cNvPr id="47" name="図 46"/>
          <p:cNvPicPr>
            <a:picLocks noChangeAspect="1"/>
          </p:cNvPicPr>
          <p:nvPr/>
        </p:nvPicPr>
        <p:blipFill>
          <a:blip r:embed="rId53" cstate="print">
            <a:extLst>
              <a:ext uri="{BEBA8EAE-BF5A-486C-A8C5-ECC9F3942E4B}">
                <a14:imgProps xmlns:a14="http://schemas.microsoft.com/office/drawing/2010/main">
                  <a14:imgLayer r:embed="rId54">
                    <a14:imgEffect>
                      <a14:backgroundRemoval t="2000" b="100000" l="360" r="96763">
                        <a14:foregroundMark x1="7554" y1="45000" x2="32734" y2="57667"/>
                        <a14:foregroundMark x1="36331" y1="25667" x2="70504" y2="32333"/>
                        <a14:foregroundMark x1="38489" y1="31667" x2="39928" y2="56000"/>
                        <a14:foregroundMark x1="17626" y1="59333" x2="38849" y2="59000"/>
                        <a14:foregroundMark x1="61151" y1="12333" x2="83094" y2="17667"/>
                        <a14:foregroundMark x1="74460" y1="30000" x2="79856" y2="30000"/>
                        <a14:foregroundMark x1="56835" y1="32667" x2="60072" y2="42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4758" y="6131491"/>
            <a:ext cx="616742" cy="665549"/>
          </a:xfrm>
          <a:prstGeom prst="rect">
            <a:avLst/>
          </a:prstGeom>
        </p:spPr>
      </p:pic>
      <p:pic>
        <p:nvPicPr>
          <p:cNvPr id="48" name="図 47"/>
          <p:cNvPicPr>
            <a:picLocks noChangeAspect="1"/>
          </p:cNvPicPr>
          <p:nvPr/>
        </p:nvPicPr>
        <p:blipFill>
          <a:blip r:embed="rId53" cstate="print">
            <a:extLst>
              <a:ext uri="{BEBA8EAE-BF5A-486C-A8C5-ECC9F3942E4B}">
                <a14:imgProps xmlns:a14="http://schemas.microsoft.com/office/drawing/2010/main">
                  <a14:imgLayer r:embed="rId54">
                    <a14:imgEffect>
                      <a14:backgroundRemoval t="2000" b="100000" l="360" r="96763">
                        <a14:foregroundMark x1="7554" y1="45000" x2="32734" y2="57667"/>
                        <a14:foregroundMark x1="36331" y1="25667" x2="70504" y2="32333"/>
                        <a14:foregroundMark x1="38489" y1="31667" x2="39928" y2="56000"/>
                        <a14:foregroundMark x1="17626" y1="59333" x2="38849" y2="59000"/>
                        <a14:foregroundMark x1="61151" y1="12333" x2="83094" y2="17667"/>
                        <a14:foregroundMark x1="74460" y1="30000" x2="79856" y2="30000"/>
                        <a14:foregroundMark x1="56835" y1="32667" x2="60072" y2="42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5679" y="6118648"/>
            <a:ext cx="616742" cy="665549"/>
          </a:xfrm>
          <a:prstGeom prst="rect">
            <a:avLst/>
          </a:prstGeom>
        </p:spPr>
      </p:pic>
      <p:pic>
        <p:nvPicPr>
          <p:cNvPr id="49" name="図 48"/>
          <p:cNvPicPr>
            <a:picLocks noChangeAspect="1"/>
          </p:cNvPicPr>
          <p:nvPr/>
        </p:nvPicPr>
        <p:blipFill>
          <a:blip r:embed="rId55">
            <a:extLst>
              <a:ext uri="{BEBA8EAE-BF5A-486C-A8C5-ECC9F3942E4B}">
                <a14:imgProps xmlns:a14="http://schemas.microsoft.com/office/drawing/2010/main">
                  <a14:imgLayer r:embed="rId56">
                    <a14:imgEffect>
                      <a14:backgroundRemoval t="0" b="97667" l="3008" r="981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727713" y="5355647"/>
            <a:ext cx="1337809" cy="1508807"/>
          </a:xfrm>
          <a:prstGeom prst="rect">
            <a:avLst/>
          </a:prstGeom>
        </p:spPr>
      </p:pic>
      <p:pic>
        <p:nvPicPr>
          <p:cNvPr id="50" name="図 49"/>
          <p:cNvPicPr>
            <a:picLocks noChangeAspect="1"/>
          </p:cNvPicPr>
          <p:nvPr/>
        </p:nvPicPr>
        <p:blipFill>
          <a:blip r:embed="rId57">
            <a:extLst>
              <a:ext uri="{BEBA8EAE-BF5A-486C-A8C5-ECC9F3942E4B}">
                <a14:imgProps xmlns:a14="http://schemas.microsoft.com/office/drawing/2010/main">
                  <a14:imgLayer r:embed="rId58">
                    <a14:imgEffect>
                      <a14:backgroundRemoval t="0" b="96277" l="1667" r="98000">
                        <a14:foregroundMark x1="45333" y1="13830" x2="57000" y2="80851"/>
                        <a14:foregroundMark x1="18000" y1="25000" x2="80667" y2="27660"/>
                        <a14:foregroundMark x1="20333" y1="52660" x2="80000" y2="47340"/>
                        <a14:foregroundMark x1="22000" y1="73404" x2="83333" y2="734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7096" y="2658360"/>
            <a:ext cx="3472339" cy="2696966"/>
          </a:xfrm>
          <a:prstGeom prst="rect">
            <a:avLst/>
          </a:prstGeom>
        </p:spPr>
      </p:pic>
      <p:pic>
        <p:nvPicPr>
          <p:cNvPr id="52" name="図 51"/>
          <p:cNvPicPr>
            <a:picLocks noChangeAspect="1"/>
          </p:cNvPicPr>
          <p:nvPr/>
        </p:nvPicPr>
        <p:blipFill rotWithShape="1">
          <a:blip r:embed="rId59" cstate="print">
            <a:extLst>
              <a:ext uri="{BEBA8EAE-BF5A-486C-A8C5-ECC9F3942E4B}">
                <a14:imgProps xmlns:a14="http://schemas.microsoft.com/office/drawing/2010/main">
                  <a14:imgLayer r:embed="rId60">
                    <a14:imgEffect>
                      <a14:backgroundRemoval t="20500" b="62250" l="29659" r="7244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8049" r="-83256" b="-89143"/>
          <a:stretch/>
        </p:blipFill>
        <p:spPr>
          <a:xfrm>
            <a:off x="260906" y="4583338"/>
            <a:ext cx="2548807" cy="2121033"/>
          </a:xfrm>
          <a:prstGeom prst="rect">
            <a:avLst/>
          </a:prstGeom>
        </p:spPr>
      </p:pic>
      <p:pic>
        <p:nvPicPr>
          <p:cNvPr id="54" name="図 53"/>
          <p:cNvPicPr>
            <a:picLocks noChangeAspect="1"/>
          </p:cNvPicPr>
          <p:nvPr/>
        </p:nvPicPr>
        <p:blipFill>
          <a:blip r:embed="rId61">
            <a:extLst>
              <a:ext uri="{BEBA8EAE-BF5A-486C-A8C5-ECC9F3942E4B}">
                <a14:imgProps xmlns:a14="http://schemas.microsoft.com/office/drawing/2010/main">
                  <a14:imgLayer r:embed="rId62">
                    <a14:imgEffect>
                      <a14:backgroundRemoval t="3297" b="97436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4072" y="4582389"/>
            <a:ext cx="1826516" cy="1662130"/>
          </a:xfrm>
          <a:prstGeom prst="rect">
            <a:avLst/>
          </a:prstGeom>
        </p:spPr>
      </p:pic>
      <p:pic>
        <p:nvPicPr>
          <p:cNvPr id="55" name="図 54"/>
          <p:cNvPicPr>
            <a:picLocks noChangeAspect="1"/>
          </p:cNvPicPr>
          <p:nvPr/>
        </p:nvPicPr>
        <p:blipFill rotWithShape="1">
          <a:blip r:embed="rId59" cstate="print">
            <a:extLst>
              <a:ext uri="{BEBA8EAE-BF5A-486C-A8C5-ECC9F3942E4B}">
                <a14:imgProps xmlns:a14="http://schemas.microsoft.com/office/drawing/2010/main">
                  <a14:imgLayer r:embed="rId60">
                    <a14:imgEffect>
                      <a14:backgroundRemoval t="20500" b="62250" l="29659" r="7244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8049" r="27710" b="20651"/>
          <a:stretch/>
        </p:blipFill>
        <p:spPr>
          <a:xfrm>
            <a:off x="260907" y="4583339"/>
            <a:ext cx="1143824" cy="889810"/>
          </a:xfrm>
          <a:prstGeom prst="rect">
            <a:avLst/>
          </a:prstGeom>
        </p:spPr>
      </p:pic>
      <p:pic>
        <p:nvPicPr>
          <p:cNvPr id="56" name="図 55"/>
          <p:cNvPicPr>
            <a:picLocks noChangeAspect="1"/>
          </p:cNvPicPr>
          <p:nvPr/>
        </p:nvPicPr>
        <p:blipFill>
          <a:blip r:embed="rId63">
            <a:extLst>
              <a:ext uri="{BEBA8EAE-BF5A-486C-A8C5-ECC9F3942E4B}">
                <a14:imgProps xmlns:a14="http://schemas.microsoft.com/office/drawing/2010/main">
                  <a14:imgLayer r:embed="rId62">
                    <a14:imgEffect>
                      <a14:backgroundRemoval t="9524" b="46154" l="10000" r="37000">
                        <a14:backgroundMark x1="11667" y1="43956" x2="18333" y2="43956"/>
                        <a14:backgroundMark x1="20000" y1="43956" x2="31000" y2="45055"/>
                        <a14:backgroundMark x1="12000" y1="41026" x2="14333" y2="428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83297">
            <a:off x="614562" y="4031609"/>
            <a:ext cx="2183795" cy="1904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54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705" y="1019273"/>
            <a:ext cx="3105224" cy="3232256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029" y="704653"/>
            <a:ext cx="3401863" cy="3559941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3057" cy="938865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65480" y="0"/>
            <a:ext cx="10515600" cy="938865"/>
          </a:xfrm>
        </p:spPr>
        <p:txBody>
          <a:bodyPr/>
          <a:lstStyle/>
          <a:p>
            <a:r>
              <a:rPr kumimoji="1" lang="ja-JP" altLang="en-US" dirty="0" smtClean="0"/>
              <a:t>デメリット</a:t>
            </a:r>
            <a:endParaRPr kumimoji="1" lang="ja-JP" altLang="en-US" dirty="0"/>
          </a:p>
        </p:txBody>
      </p:sp>
      <p:pic>
        <p:nvPicPr>
          <p:cNvPr id="5" name="コンテンツ プレースホルダー 4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1769" y="1030696"/>
            <a:ext cx="3527233" cy="3280327"/>
          </a:xfrm>
        </p:spPr>
      </p:pic>
      <p:sp>
        <p:nvSpPr>
          <p:cNvPr id="6" name="テキスト ボックス 5"/>
          <p:cNvSpPr txBox="1"/>
          <p:nvPr/>
        </p:nvSpPr>
        <p:spPr>
          <a:xfrm>
            <a:off x="4714745" y="4376123"/>
            <a:ext cx="32089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 smtClean="0"/>
              <a:t>言語の違い</a:t>
            </a:r>
            <a:endParaRPr kumimoji="1" lang="ja-JP" altLang="en-US" sz="3600" dirty="0"/>
          </a:p>
        </p:txBody>
      </p:sp>
      <p:sp>
        <p:nvSpPr>
          <p:cNvPr id="7" name="下矢印 6"/>
          <p:cNvSpPr/>
          <p:nvPr/>
        </p:nvSpPr>
        <p:spPr>
          <a:xfrm>
            <a:off x="5563672" y="5009071"/>
            <a:ext cx="755570" cy="631371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乗算記号 7"/>
          <p:cNvSpPr/>
          <p:nvPr/>
        </p:nvSpPr>
        <p:spPr>
          <a:xfrm>
            <a:off x="3983869" y="1019273"/>
            <a:ext cx="3915177" cy="3686761"/>
          </a:xfrm>
          <a:prstGeom prst="mathMultiply">
            <a:avLst>
              <a:gd name="adj1" fmla="val 11639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乗算記号 8"/>
          <p:cNvSpPr/>
          <p:nvPr/>
        </p:nvSpPr>
        <p:spPr>
          <a:xfrm>
            <a:off x="7922645" y="1012527"/>
            <a:ext cx="3915177" cy="3686761"/>
          </a:xfrm>
          <a:prstGeom prst="mathMultiply">
            <a:avLst>
              <a:gd name="adj1" fmla="val 11639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乗算記号 9"/>
          <p:cNvSpPr/>
          <p:nvPr/>
        </p:nvSpPr>
        <p:spPr>
          <a:xfrm>
            <a:off x="105508" y="1144118"/>
            <a:ext cx="3915177" cy="3686761"/>
          </a:xfrm>
          <a:prstGeom prst="mathMultiply">
            <a:avLst>
              <a:gd name="adj1" fmla="val 11639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下矢印 10"/>
          <p:cNvSpPr/>
          <p:nvPr/>
        </p:nvSpPr>
        <p:spPr>
          <a:xfrm>
            <a:off x="1761914" y="5052982"/>
            <a:ext cx="755570" cy="631371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下矢印 11"/>
          <p:cNvSpPr/>
          <p:nvPr/>
        </p:nvSpPr>
        <p:spPr>
          <a:xfrm>
            <a:off x="9818018" y="5009070"/>
            <a:ext cx="755570" cy="631371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803577" y="4382868"/>
            <a:ext cx="2833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b="1" dirty="0" smtClean="0"/>
              <a:t>文化の違い</a:t>
            </a:r>
            <a:endParaRPr kumimoji="1" lang="ja-JP" altLang="en-US" sz="3600" b="1" dirty="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9079616" y="4382868"/>
            <a:ext cx="27045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3600" dirty="0" smtClean="0"/>
              <a:t>交通手段</a:t>
            </a:r>
            <a:endParaRPr kumimoji="1" lang="ja-JP" altLang="en-US" sz="3600" dirty="0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8538510" y="5626552"/>
            <a:ext cx="37867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dirty="0"/>
              <a:t>国際免許取得</a:t>
            </a:r>
            <a:r>
              <a:rPr lang="ja-JP" altLang="en-US" sz="3600" dirty="0" smtClean="0"/>
              <a:t>を</a:t>
            </a:r>
            <a:endParaRPr lang="en-US" altLang="ja-JP" sz="3600" dirty="0" smtClean="0"/>
          </a:p>
          <a:p>
            <a:r>
              <a:rPr lang="ja-JP" altLang="en-US" sz="3600" dirty="0"/>
              <a:t>　</a:t>
            </a:r>
            <a:r>
              <a:rPr lang="ja-JP" altLang="en-US" sz="3600" dirty="0" smtClean="0"/>
              <a:t>　　　支援</a:t>
            </a:r>
            <a:endParaRPr lang="ja-JP" altLang="en-US" sz="3600" dirty="0"/>
          </a:p>
        </p:txBody>
      </p:sp>
      <p:sp>
        <p:nvSpPr>
          <p:cNvPr id="18" name="正方形/長方形 17"/>
          <p:cNvSpPr/>
          <p:nvPr/>
        </p:nvSpPr>
        <p:spPr>
          <a:xfrm>
            <a:off x="4039328" y="5627057"/>
            <a:ext cx="433965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3600" dirty="0"/>
              <a:t>日本語学校卒業者</a:t>
            </a:r>
            <a:r>
              <a:rPr lang="ja-JP" altLang="en-US" sz="3600" dirty="0" smtClean="0"/>
              <a:t>が</a:t>
            </a:r>
            <a:endParaRPr lang="en-US" altLang="ja-JP" sz="3600" dirty="0" smtClean="0"/>
          </a:p>
          <a:p>
            <a:r>
              <a:rPr lang="ja-JP" altLang="en-US" sz="3600" dirty="0"/>
              <a:t>　</a:t>
            </a:r>
            <a:r>
              <a:rPr lang="ja-JP" altLang="en-US" sz="3600" dirty="0" smtClean="0"/>
              <a:t>　　　　対象者</a:t>
            </a:r>
            <a:endParaRPr lang="ja-JP" altLang="en-US" sz="3600" dirty="0"/>
          </a:p>
        </p:txBody>
      </p:sp>
      <p:sp>
        <p:nvSpPr>
          <p:cNvPr id="19" name="正方形/長方形 18"/>
          <p:cNvSpPr/>
          <p:nvPr/>
        </p:nvSpPr>
        <p:spPr>
          <a:xfrm>
            <a:off x="85329" y="5632332"/>
            <a:ext cx="383470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3600" dirty="0"/>
              <a:t>あらかじめ</a:t>
            </a:r>
            <a:r>
              <a:rPr lang="ja-JP" altLang="en-US" sz="3600" dirty="0" smtClean="0"/>
              <a:t>サイトに</a:t>
            </a:r>
            <a:endParaRPr lang="en-US" altLang="ja-JP" sz="3600" dirty="0" smtClean="0"/>
          </a:p>
          <a:p>
            <a:r>
              <a:rPr lang="ja-JP" altLang="en-US" sz="3600" dirty="0"/>
              <a:t>　</a:t>
            </a:r>
            <a:r>
              <a:rPr lang="ja-JP" altLang="en-US" sz="3600" dirty="0" smtClean="0"/>
              <a:t>　　　　記載</a:t>
            </a:r>
            <a:endParaRPr lang="ja-JP" altLang="en-US" sz="3600" dirty="0"/>
          </a:p>
        </p:txBody>
      </p:sp>
      <p:pic>
        <p:nvPicPr>
          <p:cNvPr id="20" name="図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470" y="-96968"/>
            <a:ext cx="1112713" cy="111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037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7" grpId="0"/>
      <p:bldP spid="18" grpId="0"/>
      <p:bldP spid="19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9450671"/>
              </p:ext>
            </p:extLst>
          </p:nvPr>
        </p:nvGraphicFramePr>
        <p:xfrm>
          <a:off x="6096001" y="936786"/>
          <a:ext cx="6095999" cy="5427613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2350491"/>
                <a:gridCol w="1004457"/>
                <a:gridCol w="749994"/>
                <a:gridCol w="709816"/>
                <a:gridCol w="1281241"/>
              </a:tblGrid>
              <a:tr h="41070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b="1" dirty="0" smtClean="0"/>
                        <a:t>支出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b="1" dirty="0" smtClean="0"/>
                        <a:t>単価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b="1" dirty="0" smtClean="0"/>
                        <a:t>人数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b="1" dirty="0" smtClean="0"/>
                        <a:t>回数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1800" b="1" dirty="0" smtClean="0"/>
                        <a:t>合計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27814">
                <a:tc>
                  <a:txBody>
                    <a:bodyPr/>
                    <a:lstStyle/>
                    <a:p>
                      <a:r>
                        <a:rPr kumimoji="1" lang="ja-JP" altLang="en-US" sz="1900" b="1" dirty="0" smtClean="0"/>
                        <a:t>空き家購入費</a:t>
                      </a:r>
                      <a:endParaRPr kumimoji="1" lang="ja-JP" altLang="en-US" sz="19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300,000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3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900,000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27814">
                <a:tc>
                  <a:txBody>
                    <a:bodyPr/>
                    <a:lstStyle/>
                    <a:p>
                      <a:r>
                        <a:rPr kumimoji="1" lang="ja-JP" altLang="en-US" sz="1900" b="1" dirty="0" smtClean="0"/>
                        <a:t>リフォーム費（半額）</a:t>
                      </a:r>
                      <a:endParaRPr kumimoji="1" lang="ja-JP" altLang="en-US" sz="19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500,000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en-US" altLang="ja-JP" sz="1800" b="1" dirty="0" smtClean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3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15,000,000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27814">
                <a:tc>
                  <a:txBody>
                    <a:bodyPr/>
                    <a:lstStyle/>
                    <a:p>
                      <a:r>
                        <a:rPr kumimoji="1" lang="ja-JP" altLang="en-US" sz="1900" b="1" dirty="0" smtClean="0"/>
                        <a:t>人件費</a:t>
                      </a:r>
                      <a:endParaRPr kumimoji="1" lang="ja-JP" altLang="en-US" sz="19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180,000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5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12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10,800,000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27814">
                <a:tc>
                  <a:txBody>
                    <a:bodyPr/>
                    <a:lstStyle/>
                    <a:p>
                      <a:r>
                        <a:rPr kumimoji="1" lang="ja-JP" altLang="en-US" sz="1900" b="1" dirty="0" smtClean="0"/>
                        <a:t>言語教師費</a:t>
                      </a:r>
                      <a:endParaRPr kumimoji="1" lang="ja-JP" altLang="en-US" sz="19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40,000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1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9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360,000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38773">
                <a:tc>
                  <a:txBody>
                    <a:bodyPr/>
                    <a:lstStyle/>
                    <a:p>
                      <a:r>
                        <a:rPr kumimoji="1" lang="ja-JP" altLang="en-US" sz="1900" b="1" dirty="0" smtClean="0"/>
                        <a:t>本社（八王子）</a:t>
                      </a:r>
                      <a:endParaRPr kumimoji="1" lang="en-US" altLang="ja-JP" sz="1900" b="1" dirty="0" smtClean="0"/>
                    </a:p>
                    <a:p>
                      <a:r>
                        <a:rPr kumimoji="1" lang="en-US" altLang="ja-JP" sz="1900" b="1" dirty="0" smtClean="0"/>
                        <a:t>          </a:t>
                      </a:r>
                      <a:r>
                        <a:rPr kumimoji="1" lang="ja-JP" altLang="en-US" sz="1900" b="1" dirty="0" smtClean="0"/>
                        <a:t>⇔成田空港</a:t>
                      </a:r>
                      <a:endParaRPr kumimoji="1" lang="ja-JP" altLang="en-US" sz="19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7,600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1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31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235,600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27814">
                <a:tc>
                  <a:txBody>
                    <a:bodyPr/>
                    <a:lstStyle/>
                    <a:p>
                      <a:r>
                        <a:rPr kumimoji="1" lang="ja-JP" altLang="en-US" sz="1900" b="1" dirty="0" smtClean="0"/>
                        <a:t> 成田空港⇔北海道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15,540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1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11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170,940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27814">
                <a:tc>
                  <a:txBody>
                    <a:bodyPr/>
                    <a:lstStyle/>
                    <a:p>
                      <a:r>
                        <a:rPr kumimoji="1" lang="ja-JP" altLang="en-US" sz="1900" b="1" dirty="0" smtClean="0"/>
                        <a:t> 成田空港⇔秋田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13,800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1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10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138,000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27814">
                <a:tc>
                  <a:txBody>
                    <a:bodyPr/>
                    <a:lstStyle/>
                    <a:p>
                      <a:r>
                        <a:rPr kumimoji="1" lang="ja-JP" altLang="en-US" sz="1900" b="1" dirty="0" smtClean="0"/>
                        <a:t> 成田空港⇔高知 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17,460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1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10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174,600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27814">
                <a:tc>
                  <a:txBody>
                    <a:bodyPr/>
                    <a:lstStyle/>
                    <a:p>
                      <a:r>
                        <a:rPr kumimoji="1" lang="ja-JP" altLang="en-US" sz="1900" b="1" dirty="0" smtClean="0"/>
                        <a:t>宣伝費</a:t>
                      </a:r>
                      <a:endParaRPr kumimoji="1" lang="ja-JP" altLang="en-US" sz="19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32,600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1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32,600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27814">
                <a:tc>
                  <a:txBody>
                    <a:bodyPr/>
                    <a:lstStyle/>
                    <a:p>
                      <a:r>
                        <a:rPr kumimoji="1" lang="en-US" altLang="ja-JP" sz="1900" b="1" dirty="0" smtClean="0"/>
                        <a:t>WEB</a:t>
                      </a:r>
                      <a:r>
                        <a:rPr kumimoji="1" lang="ja-JP" altLang="en-US" sz="1900" b="1" dirty="0" smtClean="0"/>
                        <a:t>製作費</a:t>
                      </a:r>
                      <a:endParaRPr kumimoji="1" lang="ja-JP" altLang="en-US" sz="19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180,000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1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180,000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27814">
                <a:tc>
                  <a:txBody>
                    <a:bodyPr/>
                    <a:lstStyle/>
                    <a:p>
                      <a:r>
                        <a:rPr kumimoji="1" lang="en-US" altLang="ja-JP" sz="1900" b="1" dirty="0" smtClean="0"/>
                        <a:t>WEB</a:t>
                      </a:r>
                      <a:r>
                        <a:rPr kumimoji="1" lang="ja-JP" altLang="en-US" sz="1900" b="1" dirty="0" smtClean="0"/>
                        <a:t>維持費</a:t>
                      </a:r>
                      <a:endParaRPr kumimoji="1" lang="ja-JP" altLang="en-US" sz="19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35,000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1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35,000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4" name="正方形/長方形 3"/>
          <p:cNvSpPr/>
          <p:nvPr/>
        </p:nvSpPr>
        <p:spPr>
          <a:xfrm>
            <a:off x="1" y="-2403"/>
            <a:ext cx="12192000" cy="93919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" y="-2403"/>
            <a:ext cx="10515600" cy="939196"/>
          </a:xfrm>
        </p:spPr>
        <p:txBody>
          <a:bodyPr/>
          <a:lstStyle/>
          <a:p>
            <a:r>
              <a:rPr kumimoji="1" lang="en-US" altLang="ja-JP" dirty="0" smtClean="0"/>
              <a:t>	</a:t>
            </a:r>
            <a:r>
              <a:rPr kumimoji="1" lang="ja-JP" altLang="en-US" dirty="0" smtClean="0"/>
              <a:t>収支（初年度）</a:t>
            </a:r>
            <a:endParaRPr kumimoji="1" lang="ja-JP" altLang="en-US" dirty="0"/>
          </a:p>
        </p:txBody>
      </p:sp>
      <p:pic>
        <p:nvPicPr>
          <p:cNvPr id="8" name="図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4917" y="39309"/>
            <a:ext cx="862884" cy="862884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05" y="35753"/>
            <a:ext cx="862884" cy="862884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15601" y="-2403"/>
            <a:ext cx="1184363" cy="1268361"/>
          </a:xfrm>
          <a:prstGeom prst="rect">
            <a:avLst/>
          </a:prstGeom>
        </p:spPr>
      </p:pic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0885937"/>
              </p:ext>
            </p:extLst>
          </p:nvPr>
        </p:nvGraphicFramePr>
        <p:xfrm>
          <a:off x="2" y="943905"/>
          <a:ext cx="6095999" cy="5348312"/>
        </p:xfrm>
        <a:graphic>
          <a:graphicData uri="http://schemas.openxmlformats.org/drawingml/2006/table">
            <a:tbl>
              <a:tblPr firstRow="1" lastRow="1" bandRow="1">
                <a:tableStyleId>{2A488322-F2BA-4B5B-9748-0D474271808F}</a:tableStyleId>
              </a:tblPr>
              <a:tblGrid>
                <a:gridCol w="1800832"/>
                <a:gridCol w="1096972"/>
                <a:gridCol w="737555"/>
                <a:gridCol w="723455"/>
                <a:gridCol w="1737185"/>
              </a:tblGrid>
              <a:tr h="37322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b="1" dirty="0" smtClean="0"/>
                        <a:t>収入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b="1" dirty="0" smtClean="0"/>
                        <a:t>単価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b="1" dirty="0" smtClean="0"/>
                        <a:t>人数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800" b="1" dirty="0" smtClean="0"/>
                        <a:t>回数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ja-JP" altLang="en-US" sz="1800" b="1" dirty="0" smtClean="0"/>
                        <a:t>合計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3220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900" b="1" dirty="0" smtClean="0"/>
                        <a:t>家賃</a:t>
                      </a:r>
                      <a:endParaRPr kumimoji="1" lang="en-US" altLang="ja-JP" sz="1900" b="1" dirty="0" smtClean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25,000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12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9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2,700,000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3220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900" b="1" dirty="0" smtClean="0"/>
                        <a:t>仲介料</a:t>
                      </a:r>
                      <a:endParaRPr kumimoji="1" lang="ja-JP" altLang="en-US" sz="19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15,000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244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1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3,660,000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87852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900" b="1" dirty="0" smtClean="0"/>
                        <a:t>サイト登録料</a:t>
                      </a:r>
                      <a:endParaRPr kumimoji="1" lang="ja-JP" altLang="en-US" sz="19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ja-JP" sz="1800" b="1" dirty="0" smtClean="0"/>
                        <a:t>600</a:t>
                      </a:r>
                      <a:endParaRPr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ja-JP" sz="1800" b="1" dirty="0" smtClean="0"/>
                        <a:t>174</a:t>
                      </a:r>
                      <a:endParaRPr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ja-JP" sz="1800" b="1" dirty="0" smtClean="0"/>
                        <a:t>1</a:t>
                      </a:r>
                      <a:endParaRPr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ja-JP" sz="1800" b="1" dirty="0" smtClean="0"/>
                        <a:t>104,400</a:t>
                      </a:r>
                      <a:endParaRPr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53136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900" b="1" dirty="0" smtClean="0"/>
                        <a:t>言語教室　　  </a:t>
                      </a:r>
                      <a:r>
                        <a:rPr kumimoji="1" lang="en-US" altLang="ja-JP" sz="1900" b="1" dirty="0" smtClean="0"/>
                        <a:t>(</a:t>
                      </a:r>
                      <a:r>
                        <a:rPr kumimoji="1" lang="ja-JP" altLang="en-US" sz="1900" b="1" dirty="0" smtClean="0"/>
                        <a:t>大人</a:t>
                      </a:r>
                      <a:r>
                        <a:rPr kumimoji="1" lang="en-US" altLang="ja-JP" sz="1900" b="1" dirty="0" smtClean="0"/>
                        <a:t>)</a:t>
                      </a:r>
                      <a:endParaRPr kumimoji="1" lang="ja-JP" altLang="en-US" sz="19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10,000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85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1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850,000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53136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900" b="1" smtClean="0"/>
                        <a:t>言語教室</a:t>
                      </a:r>
                      <a:endParaRPr kumimoji="1" lang="en-US" altLang="ja-JP" sz="1900" b="1" dirty="0" smtClean="0"/>
                    </a:p>
                    <a:p>
                      <a:pPr algn="l"/>
                      <a:r>
                        <a:rPr kumimoji="1" lang="en-US" altLang="ja-JP" sz="1900" b="1" dirty="0" smtClean="0"/>
                        <a:t>(</a:t>
                      </a:r>
                      <a:r>
                        <a:rPr kumimoji="1" lang="ja-JP" altLang="en-US" sz="1900" b="1" dirty="0" smtClean="0"/>
                        <a:t>子供</a:t>
                      </a:r>
                      <a:r>
                        <a:rPr kumimoji="1" lang="en-US" altLang="ja-JP" sz="1900" b="1" dirty="0" smtClean="0"/>
                        <a:t>)</a:t>
                      </a:r>
                      <a:endParaRPr kumimoji="1" lang="ja-JP" altLang="en-US" sz="19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5,000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154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1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770,000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8998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900" b="1" dirty="0" smtClean="0"/>
                        <a:t>ゲートボール大会</a:t>
                      </a:r>
                      <a:endParaRPr kumimoji="1" lang="ja-JP" altLang="en-US" sz="19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3,000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100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4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1,200,000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68425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900" b="1" dirty="0" smtClean="0"/>
                        <a:t>もの作り</a:t>
                      </a:r>
                      <a:r>
                        <a:rPr kumimoji="1" lang="en-US" altLang="ja-JP" sz="1900" b="1" dirty="0" smtClean="0"/>
                        <a:t/>
                      </a:r>
                      <a:br>
                        <a:rPr kumimoji="1" lang="en-US" altLang="ja-JP" sz="1900" b="1" dirty="0" smtClean="0"/>
                      </a:br>
                      <a:r>
                        <a:rPr kumimoji="1" lang="ja-JP" altLang="en-US" sz="1900" b="1" dirty="0" smtClean="0"/>
                        <a:t>体験教室</a:t>
                      </a:r>
                      <a:endParaRPr kumimoji="1" lang="ja-JP" altLang="en-US" sz="19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5,000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80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3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kumimoji="1" lang="en-US" altLang="ja-JP" sz="1800" b="1" dirty="0" smtClean="0"/>
                        <a:t>1,200,000</a:t>
                      </a:r>
                      <a:endParaRPr kumimoji="1"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3220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900" b="1" dirty="0" smtClean="0"/>
                        <a:t>酪農</a:t>
                      </a:r>
                      <a:endParaRPr kumimoji="1" lang="ja-JP" altLang="en-US" sz="19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800" b="1" dirty="0" smtClean="0"/>
                        <a:t>5,000</a:t>
                      </a:r>
                      <a:endParaRPr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ja-JP" sz="1800" b="1" dirty="0" smtClean="0"/>
                        <a:t>143</a:t>
                      </a:r>
                      <a:endParaRPr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ja-JP" b="1" dirty="0" smtClean="0"/>
                        <a:t>1</a:t>
                      </a:r>
                      <a:endParaRPr lang="ja-JP" altLang="en-US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ja-JP" sz="1800" b="1" dirty="0" smtClean="0"/>
                        <a:t>715,000</a:t>
                      </a:r>
                      <a:endParaRPr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3220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900" b="1" dirty="0" smtClean="0"/>
                        <a:t>農業</a:t>
                      </a:r>
                      <a:endParaRPr kumimoji="1" lang="ja-JP" altLang="en-US" sz="19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ja-JP" sz="1800" b="1" dirty="0" smtClean="0"/>
                        <a:t>5,000</a:t>
                      </a:r>
                      <a:endParaRPr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ja-JP" sz="1800" b="1" dirty="0" smtClean="0"/>
                        <a:t>147</a:t>
                      </a:r>
                      <a:endParaRPr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ja-JP" b="1" dirty="0" smtClean="0"/>
                        <a:t>1</a:t>
                      </a:r>
                      <a:endParaRPr lang="ja-JP" altLang="en-US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ja-JP" sz="1800" b="1" dirty="0" smtClean="0"/>
                        <a:t>735,000</a:t>
                      </a:r>
                      <a:endParaRPr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3220">
                <a:tc>
                  <a:txBody>
                    <a:bodyPr/>
                    <a:lstStyle/>
                    <a:p>
                      <a:pPr algn="l"/>
                      <a:r>
                        <a:rPr kumimoji="1" lang="ja-JP" altLang="en-US" sz="1900" b="1" dirty="0" smtClean="0"/>
                        <a:t>漁業</a:t>
                      </a:r>
                      <a:endParaRPr kumimoji="1" lang="ja-JP" altLang="en-US" sz="19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ja-JP" sz="1800" b="1" dirty="0" smtClean="0"/>
                        <a:t>5,000</a:t>
                      </a:r>
                      <a:endParaRPr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ja-JP" sz="1800" b="1" dirty="0" smtClean="0"/>
                        <a:t>148</a:t>
                      </a:r>
                      <a:endParaRPr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ja-JP" b="1" dirty="0" smtClean="0"/>
                        <a:t>1</a:t>
                      </a:r>
                      <a:endParaRPr lang="ja-JP" altLang="en-US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ja-JP" sz="1800" b="1" dirty="0" smtClean="0"/>
                        <a:t>740,000</a:t>
                      </a:r>
                      <a:endParaRPr lang="ja-JP" altLang="en-US" sz="1800" b="1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1" name="角丸四角形 10"/>
          <p:cNvSpPr/>
          <p:nvPr/>
        </p:nvSpPr>
        <p:spPr>
          <a:xfrm>
            <a:off x="2992114" y="2862275"/>
            <a:ext cx="5795492" cy="1913104"/>
          </a:xfrm>
          <a:prstGeom prst="round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6600" dirty="0" smtClean="0"/>
              <a:t>\-1,807,340</a:t>
            </a:r>
            <a:endParaRPr kumimoji="1" lang="ja-JP" altLang="en-US" sz="6600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-24686" y="6378991"/>
            <a:ext cx="6120684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altLang="ja-JP" sz="2000" b="1" dirty="0" smtClean="0"/>
              <a:t>	</a:t>
            </a:r>
            <a:r>
              <a:rPr lang="ja-JP" altLang="en-US" sz="2000" b="1" dirty="0" smtClean="0"/>
              <a:t>計</a:t>
            </a:r>
            <a:r>
              <a:rPr lang="en-US" altLang="ja-JP" b="1" dirty="0" smtClean="0"/>
              <a:t>		</a:t>
            </a:r>
            <a:r>
              <a:rPr lang="en-US" altLang="ja-JP" b="1" dirty="0"/>
              <a:t>	</a:t>
            </a:r>
            <a:r>
              <a:rPr lang="ja-JP" altLang="en-US" b="1" dirty="0"/>
              <a:t>　</a:t>
            </a:r>
            <a:r>
              <a:rPr lang="ja-JP" altLang="en-US" b="1" dirty="0" smtClean="0"/>
              <a:t>　　　　</a:t>
            </a:r>
            <a:r>
              <a:rPr lang="en-US" altLang="ja-JP" sz="2400" b="1" dirty="0" smtClean="0"/>
              <a:t>12,719,400</a:t>
            </a:r>
            <a:endParaRPr kumimoji="1" lang="ja-JP" altLang="en-US" sz="2400" b="1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6095999" y="6371696"/>
            <a:ext cx="6096002" cy="46166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ja-JP" sz="2400" b="1" dirty="0" smtClean="0"/>
              <a:t>	</a:t>
            </a:r>
            <a:r>
              <a:rPr lang="ja-JP" altLang="en-US" sz="2400" dirty="0" smtClean="0"/>
              <a:t>計</a:t>
            </a:r>
            <a:r>
              <a:rPr lang="en-US" altLang="ja-JP" sz="2400" b="1" dirty="0" smtClean="0"/>
              <a:t>			</a:t>
            </a:r>
            <a:r>
              <a:rPr lang="ja-JP" altLang="en-US" sz="2400" b="1" dirty="0" smtClean="0"/>
              <a:t>　　　　</a:t>
            </a:r>
            <a:r>
              <a:rPr lang="en-US" altLang="ja-JP" sz="2400" b="1" dirty="0" smtClean="0"/>
              <a:t>14,526,740</a:t>
            </a:r>
            <a:endParaRPr kumimoji="1"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731615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/>
          <p:cNvSpPr/>
          <p:nvPr/>
        </p:nvSpPr>
        <p:spPr>
          <a:xfrm>
            <a:off x="1" y="-2403"/>
            <a:ext cx="12192000" cy="93919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68" name="テキスト ボックス 67"/>
          <p:cNvSpPr txBox="1"/>
          <p:nvPr/>
        </p:nvSpPr>
        <p:spPr>
          <a:xfrm>
            <a:off x="209156" y="35753"/>
            <a:ext cx="418576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800" dirty="0">
                <a:solidFill>
                  <a:prstClr val="black"/>
                </a:solidFill>
              </a:rPr>
              <a:t>	</a:t>
            </a:r>
            <a:r>
              <a:rPr lang="ja-JP" altLang="en-US" sz="4800" dirty="0">
                <a:solidFill>
                  <a:prstClr val="black"/>
                </a:solidFill>
              </a:rPr>
              <a:t>年間収支表</a:t>
            </a:r>
          </a:p>
        </p:txBody>
      </p:sp>
      <p:graphicFrame>
        <p:nvGraphicFramePr>
          <p:cNvPr id="9" name="グラフ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5593385"/>
              </p:ext>
            </p:extLst>
          </p:nvPr>
        </p:nvGraphicFramePr>
        <p:xfrm>
          <a:off x="1" y="866750"/>
          <a:ext cx="12192000" cy="59188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8" name="図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15601" y="-2403"/>
            <a:ext cx="1184363" cy="1268361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05" y="35753"/>
            <a:ext cx="862884" cy="862884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4917" y="39309"/>
            <a:ext cx="862884" cy="862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401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図 4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356" y="4010028"/>
            <a:ext cx="3253819" cy="2639644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3057" cy="938865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728" y="0"/>
            <a:ext cx="10515600" cy="938865"/>
          </a:xfrm>
        </p:spPr>
        <p:txBody>
          <a:bodyPr/>
          <a:lstStyle/>
          <a:p>
            <a:r>
              <a:rPr kumimoji="1" lang="ja-JP" altLang="en-US" dirty="0" smtClean="0"/>
              <a:t>将来展望</a:t>
            </a:r>
            <a:endParaRPr kumimoji="1" lang="ja-JP" altLang="en-US" dirty="0"/>
          </a:p>
        </p:txBody>
      </p:sp>
      <p:grpSp>
        <p:nvGrpSpPr>
          <p:cNvPr id="5" name="グループ化 4"/>
          <p:cNvGrpSpPr/>
          <p:nvPr/>
        </p:nvGrpSpPr>
        <p:grpSpPr>
          <a:xfrm>
            <a:off x="7228337" y="1093864"/>
            <a:ext cx="3390201" cy="2430910"/>
            <a:chOff x="8242549" y="365125"/>
            <a:chExt cx="3168370" cy="3380216"/>
          </a:xfrm>
        </p:grpSpPr>
        <p:pic>
          <p:nvPicPr>
            <p:cNvPr id="6" name="図 5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0000" b="100000" l="0" r="100000">
                          <a14:foregroundMark x1="61481" y1="48667" x2="77037" y2="53667"/>
                          <a14:foregroundMark x1="22222" y1="70667" x2="27037" y2="75667"/>
                          <a14:foregroundMark x1="80000" y1="74333" x2="87037" y2="79000"/>
                          <a14:foregroundMark x1="45556" y1="84000" x2="58519" y2="86667"/>
                          <a14:foregroundMark x1="75556" y1="37000" x2="75556" y2="37000"/>
                          <a14:backgroundMark x1="34444" y1="16333" x2="63333" y2="16667"/>
                          <a14:backgroundMark x1="33333" y1="27333" x2="41111" y2="26667"/>
                          <a14:backgroundMark x1="34444" y1="31000" x2="47407" y2="37000"/>
                          <a14:backgroundMark x1="32963" y1="27667" x2="32963" y2="27667"/>
                          <a14:backgroundMark x1="70000" y1="29000" x2="70000" y2="29000"/>
                          <a14:backgroundMark x1="67407" y1="25667" x2="67407" y2="25667"/>
                          <a14:backgroundMark x1="55926" y1="30000" x2="66296" y2="22667"/>
                          <a14:backgroundMark x1="55926" y1="34667" x2="66667" y2="35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42549" y="365125"/>
              <a:ext cx="3168370" cy="3380216"/>
            </a:xfrm>
            <a:prstGeom prst="rect">
              <a:avLst/>
            </a:prstGeom>
          </p:spPr>
        </p:pic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" b="68333" l="9735" r="89381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78623" y="1108750"/>
              <a:ext cx="950010" cy="1157735"/>
            </a:xfrm>
            <a:prstGeom prst="rect">
              <a:avLst/>
            </a:prstGeom>
          </p:spPr>
        </p:pic>
        <p:pic>
          <p:nvPicPr>
            <p:cNvPr id="8" name="図 7"/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2667" b="74667" l="10000" r="96154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22723" y="1050710"/>
              <a:ext cx="1064736" cy="1104880"/>
            </a:xfrm>
            <a:prstGeom prst="rect">
              <a:avLst/>
            </a:prstGeom>
          </p:spPr>
        </p:pic>
      </p:grpSp>
      <p:grpSp>
        <p:nvGrpSpPr>
          <p:cNvPr id="15" name="グループ化 14"/>
          <p:cNvGrpSpPr/>
          <p:nvPr/>
        </p:nvGrpSpPr>
        <p:grpSpPr>
          <a:xfrm>
            <a:off x="1280016" y="3683833"/>
            <a:ext cx="3913730" cy="2984755"/>
            <a:chOff x="3796292" y="2987818"/>
            <a:chExt cx="3618300" cy="2776879"/>
          </a:xfrm>
        </p:grpSpPr>
        <p:pic>
          <p:nvPicPr>
            <p:cNvPr id="10" name="図 9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09416" y="3146835"/>
              <a:ext cx="3298505" cy="2617862"/>
            </a:xfrm>
            <a:prstGeom prst="rect">
              <a:avLst/>
            </a:prstGeom>
          </p:spPr>
        </p:pic>
        <p:pic>
          <p:nvPicPr>
            <p:cNvPr id="11" name="図 10"/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546" t="7204" r="66048" b="68679"/>
            <a:stretch/>
          </p:blipFill>
          <p:spPr>
            <a:xfrm>
              <a:off x="6798366" y="2987818"/>
              <a:ext cx="437321" cy="516836"/>
            </a:xfrm>
            <a:prstGeom prst="rect">
              <a:avLst/>
            </a:prstGeom>
          </p:spPr>
        </p:pic>
        <p:pic>
          <p:nvPicPr>
            <p:cNvPr id="12" name="図 11"/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696" t="2473" r="16609" b="72725"/>
            <a:stretch/>
          </p:blipFill>
          <p:spPr>
            <a:xfrm>
              <a:off x="7056782" y="3238885"/>
              <a:ext cx="357810" cy="531537"/>
            </a:xfrm>
            <a:prstGeom prst="rect">
              <a:avLst/>
            </a:prstGeom>
          </p:spPr>
        </p:pic>
        <p:pic>
          <p:nvPicPr>
            <p:cNvPr id="13" name="図 12"/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546" t="7204" r="66048" b="68679"/>
            <a:stretch/>
          </p:blipFill>
          <p:spPr>
            <a:xfrm>
              <a:off x="3893985" y="3971111"/>
              <a:ext cx="437321" cy="516836"/>
            </a:xfrm>
            <a:prstGeom prst="rect">
              <a:avLst/>
            </a:prstGeom>
          </p:spPr>
        </p:pic>
        <p:pic>
          <p:nvPicPr>
            <p:cNvPr id="14" name="図 13"/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696" t="2473" r="16609" b="72725"/>
            <a:stretch/>
          </p:blipFill>
          <p:spPr>
            <a:xfrm>
              <a:off x="3796292" y="4189997"/>
              <a:ext cx="357810" cy="531537"/>
            </a:xfrm>
            <a:prstGeom prst="rect">
              <a:avLst/>
            </a:prstGeom>
          </p:spPr>
        </p:pic>
      </p:grpSp>
      <p:pic>
        <p:nvPicPr>
          <p:cNvPr id="17" name="コンテンツ プレースホルダー 16"/>
          <p:cNvPicPr>
            <a:picLocks noGrp="1" noChangeAspect="1"/>
          </p:cNvPicPr>
          <p:nvPr>
            <p:ph idx="1"/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4207" y="1199079"/>
            <a:ext cx="4572862" cy="2869121"/>
          </a:xfrm>
        </p:spPr>
      </p:pic>
      <p:pic>
        <p:nvPicPr>
          <p:cNvPr id="18" name="図 17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1" r="24931"/>
          <a:stretch/>
        </p:blipFill>
        <p:spPr>
          <a:xfrm>
            <a:off x="2613298" y="2026608"/>
            <a:ext cx="372258" cy="537488"/>
          </a:xfrm>
          <a:prstGeom prst="rect">
            <a:avLst/>
          </a:prstGeom>
        </p:spPr>
      </p:pic>
      <p:pic>
        <p:nvPicPr>
          <p:cNvPr id="20" name="図 19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1" r="24931"/>
          <a:stretch/>
        </p:blipFill>
        <p:spPr>
          <a:xfrm>
            <a:off x="1422283" y="2309319"/>
            <a:ext cx="372258" cy="537488"/>
          </a:xfrm>
          <a:prstGeom prst="rect">
            <a:avLst/>
          </a:prstGeom>
        </p:spPr>
      </p:pic>
      <p:pic>
        <p:nvPicPr>
          <p:cNvPr id="21" name="図 20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1" r="24931"/>
          <a:stretch/>
        </p:blipFill>
        <p:spPr>
          <a:xfrm>
            <a:off x="1639979" y="1371197"/>
            <a:ext cx="372258" cy="537488"/>
          </a:xfrm>
          <a:prstGeom prst="rect">
            <a:avLst/>
          </a:prstGeom>
        </p:spPr>
      </p:pic>
      <p:pic>
        <p:nvPicPr>
          <p:cNvPr id="22" name="図 21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1" r="24931"/>
          <a:stretch/>
        </p:blipFill>
        <p:spPr>
          <a:xfrm>
            <a:off x="3214513" y="1518929"/>
            <a:ext cx="372258" cy="537488"/>
          </a:xfrm>
          <a:prstGeom prst="rect">
            <a:avLst/>
          </a:prstGeom>
        </p:spPr>
      </p:pic>
      <p:pic>
        <p:nvPicPr>
          <p:cNvPr id="23" name="図 22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1" r="24931"/>
          <a:stretch/>
        </p:blipFill>
        <p:spPr>
          <a:xfrm>
            <a:off x="3117645" y="2913755"/>
            <a:ext cx="372258" cy="537488"/>
          </a:xfrm>
          <a:prstGeom prst="rect">
            <a:avLst/>
          </a:prstGeom>
        </p:spPr>
      </p:pic>
      <p:pic>
        <p:nvPicPr>
          <p:cNvPr id="24" name="図 23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1" r="24931"/>
          <a:stretch/>
        </p:blipFill>
        <p:spPr>
          <a:xfrm>
            <a:off x="4986862" y="3277126"/>
            <a:ext cx="372258" cy="537488"/>
          </a:xfrm>
          <a:prstGeom prst="rect">
            <a:avLst/>
          </a:prstGeom>
        </p:spPr>
      </p:pic>
      <p:pic>
        <p:nvPicPr>
          <p:cNvPr id="25" name="図 24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1" r="24931"/>
          <a:stretch/>
        </p:blipFill>
        <p:spPr>
          <a:xfrm>
            <a:off x="5007617" y="2587560"/>
            <a:ext cx="372258" cy="537488"/>
          </a:xfrm>
          <a:prstGeom prst="rect">
            <a:avLst/>
          </a:prstGeom>
        </p:spPr>
      </p:pic>
      <p:pic>
        <p:nvPicPr>
          <p:cNvPr id="26" name="図 25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1" r="24931"/>
          <a:stretch/>
        </p:blipFill>
        <p:spPr>
          <a:xfrm>
            <a:off x="4852188" y="1939780"/>
            <a:ext cx="372258" cy="537488"/>
          </a:xfrm>
          <a:prstGeom prst="rect">
            <a:avLst/>
          </a:prstGeom>
        </p:spPr>
      </p:pic>
      <p:pic>
        <p:nvPicPr>
          <p:cNvPr id="27" name="図 26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1" r="24931"/>
          <a:stretch/>
        </p:blipFill>
        <p:spPr>
          <a:xfrm>
            <a:off x="4079457" y="1386639"/>
            <a:ext cx="372258" cy="537488"/>
          </a:xfrm>
          <a:prstGeom prst="rect">
            <a:avLst/>
          </a:prstGeom>
        </p:spPr>
      </p:pic>
      <p:pic>
        <p:nvPicPr>
          <p:cNvPr id="28" name="図 27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1" r="24931"/>
          <a:stretch/>
        </p:blipFill>
        <p:spPr>
          <a:xfrm>
            <a:off x="4443898" y="1538161"/>
            <a:ext cx="372258" cy="537488"/>
          </a:xfrm>
          <a:prstGeom prst="rect">
            <a:avLst/>
          </a:prstGeom>
        </p:spPr>
      </p:pic>
      <p:pic>
        <p:nvPicPr>
          <p:cNvPr id="29" name="図 28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1" r="24931"/>
          <a:stretch/>
        </p:blipFill>
        <p:spPr>
          <a:xfrm>
            <a:off x="5387074" y="2726290"/>
            <a:ext cx="372258" cy="537488"/>
          </a:xfrm>
          <a:prstGeom prst="rect">
            <a:avLst/>
          </a:prstGeom>
        </p:spPr>
      </p:pic>
      <p:pic>
        <p:nvPicPr>
          <p:cNvPr id="30" name="図 29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1" r="24931"/>
          <a:stretch/>
        </p:blipFill>
        <p:spPr>
          <a:xfrm>
            <a:off x="2901764" y="1757864"/>
            <a:ext cx="372258" cy="537488"/>
          </a:xfrm>
          <a:prstGeom prst="rect">
            <a:avLst/>
          </a:prstGeom>
        </p:spPr>
      </p:pic>
      <p:pic>
        <p:nvPicPr>
          <p:cNvPr id="33" name="図 32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1" r="24931"/>
          <a:stretch/>
        </p:blipFill>
        <p:spPr>
          <a:xfrm>
            <a:off x="2859548" y="2485535"/>
            <a:ext cx="372258" cy="537488"/>
          </a:xfrm>
          <a:prstGeom prst="rect">
            <a:avLst/>
          </a:prstGeom>
        </p:spPr>
      </p:pic>
      <p:pic>
        <p:nvPicPr>
          <p:cNvPr id="34" name="図 33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1" r="24931"/>
          <a:stretch/>
        </p:blipFill>
        <p:spPr>
          <a:xfrm>
            <a:off x="4523074" y="1943465"/>
            <a:ext cx="372258" cy="537488"/>
          </a:xfrm>
          <a:prstGeom prst="rect">
            <a:avLst/>
          </a:prstGeom>
        </p:spPr>
      </p:pic>
      <p:pic>
        <p:nvPicPr>
          <p:cNvPr id="35" name="図 34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1" r="24931"/>
          <a:stretch/>
        </p:blipFill>
        <p:spPr>
          <a:xfrm>
            <a:off x="2106939" y="1958314"/>
            <a:ext cx="372258" cy="537488"/>
          </a:xfrm>
          <a:prstGeom prst="rect">
            <a:avLst/>
          </a:prstGeom>
        </p:spPr>
      </p:pic>
      <p:pic>
        <p:nvPicPr>
          <p:cNvPr id="36" name="図 35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1" r="24931"/>
          <a:stretch/>
        </p:blipFill>
        <p:spPr>
          <a:xfrm>
            <a:off x="1757218" y="1757864"/>
            <a:ext cx="372258" cy="537488"/>
          </a:xfrm>
          <a:prstGeom prst="rect">
            <a:avLst/>
          </a:prstGeom>
        </p:spPr>
      </p:pic>
      <p:pic>
        <p:nvPicPr>
          <p:cNvPr id="37" name="図 36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1" r="24931"/>
          <a:stretch/>
        </p:blipFill>
        <p:spPr>
          <a:xfrm>
            <a:off x="1781972" y="2080203"/>
            <a:ext cx="372258" cy="537488"/>
          </a:xfrm>
          <a:prstGeom prst="rect">
            <a:avLst/>
          </a:prstGeom>
        </p:spPr>
      </p:pic>
      <p:pic>
        <p:nvPicPr>
          <p:cNvPr id="38" name="図 37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1" r="24931"/>
          <a:stretch/>
        </p:blipFill>
        <p:spPr>
          <a:xfrm>
            <a:off x="2369390" y="1641696"/>
            <a:ext cx="372258" cy="537488"/>
          </a:xfrm>
          <a:prstGeom prst="rect">
            <a:avLst/>
          </a:prstGeom>
        </p:spPr>
      </p:pic>
      <p:pic>
        <p:nvPicPr>
          <p:cNvPr id="39" name="図 38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1" r="24931"/>
          <a:stretch/>
        </p:blipFill>
        <p:spPr>
          <a:xfrm>
            <a:off x="5185172" y="2975888"/>
            <a:ext cx="347896" cy="502312"/>
          </a:xfrm>
          <a:prstGeom prst="rect">
            <a:avLst/>
          </a:prstGeom>
        </p:spPr>
      </p:pic>
      <p:pic>
        <p:nvPicPr>
          <p:cNvPr id="40" name="図 39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1" r="24931"/>
          <a:stretch/>
        </p:blipFill>
        <p:spPr>
          <a:xfrm>
            <a:off x="2701698" y="1353234"/>
            <a:ext cx="372258" cy="537488"/>
          </a:xfrm>
          <a:prstGeom prst="rect">
            <a:avLst/>
          </a:prstGeom>
        </p:spPr>
      </p:pic>
      <p:pic>
        <p:nvPicPr>
          <p:cNvPr id="42" name="図 4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470" y="-96968"/>
            <a:ext cx="1112713" cy="1112713"/>
          </a:xfrm>
          <a:prstGeom prst="rect">
            <a:avLst/>
          </a:prstGeom>
        </p:spPr>
      </p:pic>
      <p:pic>
        <p:nvPicPr>
          <p:cNvPr id="19" name="図 18"/>
          <p:cNvPicPr>
            <a:picLocks noChangeAspect="1"/>
          </p:cNvPicPr>
          <p:nvPr/>
        </p:nvPicPr>
        <p:blipFill rotWithShape="1"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0" b="100000" l="0" r="797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51" r="24931"/>
          <a:stretch/>
        </p:blipFill>
        <p:spPr>
          <a:xfrm>
            <a:off x="2367269" y="2216068"/>
            <a:ext cx="372258" cy="537488"/>
          </a:xfrm>
          <a:prstGeom prst="rect">
            <a:avLst/>
          </a:prstGeom>
        </p:spPr>
      </p:pic>
      <p:pic>
        <p:nvPicPr>
          <p:cNvPr id="32" name="図 31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1" r="24931"/>
          <a:stretch/>
        </p:blipFill>
        <p:spPr>
          <a:xfrm>
            <a:off x="1714651" y="2542213"/>
            <a:ext cx="372258" cy="537488"/>
          </a:xfrm>
          <a:prstGeom prst="rect">
            <a:avLst/>
          </a:prstGeom>
        </p:spPr>
      </p:pic>
      <p:pic>
        <p:nvPicPr>
          <p:cNvPr id="31" name="図 30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1" r="24931"/>
          <a:stretch/>
        </p:blipFill>
        <p:spPr>
          <a:xfrm>
            <a:off x="1728433" y="2900402"/>
            <a:ext cx="372258" cy="537488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5111" y="4037961"/>
            <a:ext cx="3165644" cy="2583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122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7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7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7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3" dur="9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8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9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1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3.33333E-6 L -0.25 -3.33333E-6 " pathEditMode="relative" rAng="0" ptsTypes="AA">
                                      <p:cBhvr>
                                        <p:cTn id="135" dur="3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938865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62228" y="0"/>
            <a:ext cx="10515600" cy="938865"/>
          </a:xfrm>
        </p:spPr>
        <p:txBody>
          <a:bodyPr/>
          <a:lstStyle/>
          <a:p>
            <a:r>
              <a:rPr kumimoji="1" lang="ja-JP" altLang="en-US" dirty="0" smtClean="0"/>
              <a:t>最後に</a:t>
            </a:r>
            <a:endParaRPr kumimoji="1" lang="ja-JP" altLang="en-US" dirty="0"/>
          </a:p>
        </p:txBody>
      </p:sp>
      <p:pic>
        <p:nvPicPr>
          <p:cNvPr id="20" name="図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01900">
            <a:off x="1480943" y="1630242"/>
            <a:ext cx="1334945" cy="829857"/>
          </a:xfrm>
          <a:prstGeom prst="rect">
            <a:avLst/>
          </a:prstGeom>
        </p:spPr>
      </p:pic>
      <p:pic>
        <p:nvPicPr>
          <p:cNvPr id="21" name="図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1539">
            <a:off x="388522" y="2736563"/>
            <a:ext cx="1466925" cy="866469"/>
          </a:xfrm>
          <a:prstGeom prst="rect">
            <a:avLst/>
          </a:prstGeom>
        </p:spPr>
      </p:pic>
      <p:pic>
        <p:nvPicPr>
          <p:cNvPr id="22" name="図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8709">
            <a:off x="349774" y="5741064"/>
            <a:ext cx="1386078" cy="820620"/>
          </a:xfrm>
          <a:prstGeom prst="rect">
            <a:avLst/>
          </a:prstGeom>
        </p:spPr>
      </p:pic>
      <p:pic>
        <p:nvPicPr>
          <p:cNvPr id="23" name="図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05406">
            <a:off x="1426285" y="4131954"/>
            <a:ext cx="1292173" cy="863696"/>
          </a:xfrm>
          <a:prstGeom prst="rect">
            <a:avLst/>
          </a:prstGeom>
        </p:spPr>
      </p:pic>
      <p:pic>
        <p:nvPicPr>
          <p:cNvPr id="24" name="図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5015">
            <a:off x="9961532" y="2674244"/>
            <a:ext cx="1481560" cy="917689"/>
          </a:xfrm>
          <a:prstGeom prst="rect">
            <a:avLst/>
          </a:prstGeom>
        </p:spPr>
      </p:pic>
      <p:pic>
        <p:nvPicPr>
          <p:cNvPr id="25" name="図 2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52009">
            <a:off x="2194196" y="5537932"/>
            <a:ext cx="1307523" cy="787662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99290">
            <a:off x="7911529" y="1194768"/>
            <a:ext cx="1450679" cy="987116"/>
          </a:xfrm>
          <a:prstGeom prst="rect">
            <a:avLst/>
          </a:prstGeom>
        </p:spPr>
      </p:pic>
      <p:pic>
        <p:nvPicPr>
          <p:cNvPr id="26" name="図 2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5975">
            <a:off x="10514442" y="1274046"/>
            <a:ext cx="1393222" cy="947596"/>
          </a:xfrm>
          <a:prstGeom prst="rect">
            <a:avLst/>
          </a:prstGeom>
        </p:spPr>
      </p:pic>
      <p:pic>
        <p:nvPicPr>
          <p:cNvPr id="27" name="図 2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3955">
            <a:off x="9029479" y="5706961"/>
            <a:ext cx="1306810" cy="888823"/>
          </a:xfrm>
          <a:prstGeom prst="rect">
            <a:avLst/>
          </a:prstGeom>
        </p:spPr>
      </p:pic>
      <p:pic>
        <p:nvPicPr>
          <p:cNvPr id="29" name="図 28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69535" b="93721" l="67200" r="99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0307" t="70667" r="1569" b="6379"/>
          <a:stretch/>
        </p:blipFill>
        <p:spPr>
          <a:xfrm rot="20777189">
            <a:off x="9644308" y="3896504"/>
            <a:ext cx="1378704" cy="967743"/>
          </a:xfrm>
          <a:prstGeom prst="rect">
            <a:avLst/>
          </a:prstGeom>
        </p:spPr>
      </p:pic>
      <p:pic>
        <p:nvPicPr>
          <p:cNvPr id="30" name="図 2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17742">
            <a:off x="10699685" y="5165303"/>
            <a:ext cx="1208651" cy="805767"/>
          </a:xfrm>
          <a:prstGeom prst="rect">
            <a:avLst/>
          </a:prstGeom>
          <a:ln w="28575">
            <a:solidFill>
              <a:schemeClr val="bg1">
                <a:lumMod val="85000"/>
              </a:schemeClr>
            </a:solidFill>
          </a:ln>
          <a:effectLst/>
        </p:spPr>
      </p:pic>
      <p:pic>
        <p:nvPicPr>
          <p:cNvPr id="17" name="図 1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470" y="-96968"/>
            <a:ext cx="1112713" cy="1112713"/>
          </a:xfrm>
          <a:prstGeom prst="rect">
            <a:avLst/>
          </a:prstGeom>
        </p:spPr>
      </p:pic>
      <p:grpSp>
        <p:nvGrpSpPr>
          <p:cNvPr id="3" name="グループ化 2"/>
          <p:cNvGrpSpPr/>
          <p:nvPr/>
        </p:nvGrpSpPr>
        <p:grpSpPr>
          <a:xfrm>
            <a:off x="2720861" y="978889"/>
            <a:ext cx="6798334" cy="5957891"/>
            <a:chOff x="2720861" y="978889"/>
            <a:chExt cx="6798334" cy="5957891"/>
          </a:xfrm>
        </p:grpSpPr>
        <p:pic>
          <p:nvPicPr>
            <p:cNvPr id="15" name="図 14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34577">
              <a:off x="2720861" y="978889"/>
              <a:ext cx="6798334" cy="5957891"/>
            </a:xfrm>
            <a:prstGeom prst="rect">
              <a:avLst/>
            </a:prstGeom>
          </p:spPr>
        </p:pic>
        <p:pic>
          <p:nvPicPr>
            <p:cNvPr id="18" name="図 17"/>
            <p:cNvPicPr>
              <a:picLocks noChangeAspect="1"/>
            </p:cNvPicPr>
            <p:nvPr/>
          </p:nvPicPr>
          <p:blipFill rotWithShape="1">
            <a:blip r:embed="rId17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8">
                      <a14:imgEffect>
                        <a14:backgroundRemoval t="37250" b="61750" l="10125" r="3737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771" t="40626" r="59891" b="32539"/>
            <a:stretch/>
          </p:blipFill>
          <p:spPr>
            <a:xfrm rot="1334577">
              <a:off x="3485383" y="2765782"/>
              <a:ext cx="1994533" cy="159879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97630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グループ化 3"/>
          <p:cNvGrpSpPr/>
          <p:nvPr/>
        </p:nvGrpSpPr>
        <p:grpSpPr>
          <a:xfrm>
            <a:off x="3094052" y="137600"/>
            <a:ext cx="6287231" cy="2494908"/>
            <a:chOff x="3193996" y="437946"/>
            <a:chExt cx="5398978" cy="2009816"/>
          </a:xfrm>
        </p:grpSpPr>
        <p:pic>
          <p:nvPicPr>
            <p:cNvPr id="5" name="図 4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55782" b="98299" l="49000" r="81667">
                          <a14:foregroundMark x1="67333" y1="72449" x2="66333" y2="68027"/>
                          <a14:foregroundMark x1="66333" y1="71088" x2="67000" y2="65306"/>
                          <a14:foregroundMark x1="60000" y1="78912" x2="53000" y2="72789"/>
                          <a14:foregroundMark x1="53333" y1="72109" x2="51333" y2="72109"/>
                          <a14:foregroundMark x1="60333" y1="63265" x2="59000" y2="59184"/>
                          <a14:foregroundMark x1="54667" y1="65306" x2="52000" y2="61905"/>
                          <a14:foregroundMark x1="62000" y1="92177" x2="57667" y2="90476"/>
                          <a14:foregroundMark x1="68667" y1="81293" x2="61667" y2="82653"/>
                          <a14:backgroundMark x1="69333" y1="65646" x2="65667" y2="65306"/>
                          <a14:backgroundMark x1="58000" y1="64286" x2="56000" y2="59524"/>
                          <a14:backgroundMark x1="54333" y1="71429" x2="53000" y2="68707"/>
                          <a14:backgroundMark x1="65000" y1="67687" x2="65000" y2="6530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091" t="55073" r="13772"/>
            <a:stretch/>
          </p:blipFill>
          <p:spPr>
            <a:xfrm rot="12244393">
              <a:off x="5438863" y="444623"/>
              <a:ext cx="1533168" cy="1770037"/>
            </a:xfrm>
            <a:prstGeom prst="rect">
              <a:avLst/>
            </a:prstGeom>
          </p:spPr>
        </p:pic>
        <p:pic>
          <p:nvPicPr>
            <p:cNvPr id="6" name="図 5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9953" r="98911">
                          <a14:foregroundMark x1="64386" y1="38889" x2="90047" y2="30476"/>
                          <a14:foregroundMark x1="65008" y1="38889" x2="66719" y2="43810"/>
                          <a14:foregroundMark x1="67652" y1="45556" x2="63297" y2="47619"/>
                          <a14:foregroundMark x1="64697" y1="39841" x2="60342" y2="41587"/>
                          <a14:foregroundMark x1="58787" y1="40952" x2="58631" y2="41587"/>
                          <a14:foregroundMark x1="63297" y1="47619" x2="62053" y2="48730"/>
                          <a14:foregroundMark x1="62675" y1="47778" x2="62519" y2="49841"/>
                          <a14:backgroundMark x1="45879" y1="36508" x2="55832" y2="65397"/>
                          <a14:backgroundMark x1="91602" y1="56349" x2="79160" y2="65079"/>
                          <a14:backgroundMark x1="50855" y1="29048" x2="59409" y2="56667"/>
                          <a14:backgroundMark x1="23328" y1="33175" x2="29238" y2="59365"/>
                          <a14:backgroundMark x1="57076" y1="39524" x2="57076" y2="46190"/>
                          <a14:backgroundMark x1="90358" y1="60000" x2="88958" y2="68095"/>
                          <a14:backgroundMark x1="77138" y1="55556" x2="65941" y2="59365"/>
                          <a14:backgroundMark x1="62364" y1="43492" x2="57076" y2="44603"/>
                        </a14:backgroundRemoval>
                      </a14:imgEffect>
                    </a14:imgLayer>
                  </a14:imgProps>
                </a:ext>
              </a:extLst>
            </a:blip>
            <a:srcRect l="57587" t="18397" b="50592"/>
            <a:stretch/>
          </p:blipFill>
          <p:spPr>
            <a:xfrm rot="17017790">
              <a:off x="3366445" y="797942"/>
              <a:ext cx="1712462" cy="1226788"/>
            </a:xfrm>
            <a:prstGeom prst="rect">
              <a:avLst/>
            </a:prstGeom>
          </p:spPr>
        </p:pic>
        <p:pic>
          <p:nvPicPr>
            <p:cNvPr id="7" name="図 6"/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59" b="41746" l="44635" r="77760">
                          <a14:foregroundMark x1="53810" y1="23016" x2="51011" y2="26667"/>
                          <a14:foregroundMark x1="63297" y1="24286" x2="64697" y2="31587"/>
                          <a14:foregroundMark x1="54588" y1="32698" x2="53033" y2="37302"/>
                          <a14:foregroundMark x1="57698" y1="35238" x2="56299" y2="40317"/>
                          <a14:foregroundMark x1="53655" y1="23333" x2="46345" y2="27460"/>
                          <a14:foregroundMark x1="59253" y1="9206" x2="67963" y2="12381"/>
                          <a14:foregroundMark x1="60498" y1="7619" x2="67652" y2="9683"/>
                          <a14:foregroundMark x1="65785" y1="7143" x2="62364" y2="14921"/>
                          <a14:foregroundMark x1="63453" y1="9206" x2="60653" y2="13968"/>
                        </a14:backgroundRemoval>
                      </a14:imgEffect>
                    </a14:imgLayer>
                  </a14:imgProps>
                </a:ext>
              </a:extLst>
            </a:blip>
            <a:srcRect l="48895" r="23004" b="58570"/>
            <a:stretch/>
          </p:blipFill>
          <p:spPr>
            <a:xfrm rot="20118725">
              <a:off x="4549928" y="518147"/>
              <a:ext cx="1110851" cy="1664832"/>
            </a:xfrm>
            <a:prstGeom prst="rect">
              <a:avLst/>
            </a:prstGeom>
          </p:spPr>
        </p:pic>
        <p:pic>
          <p:nvPicPr>
            <p:cNvPr id="8" name="図 7"/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99524" l="1711" r="98134">
                          <a14:foregroundMark x1="40124" y1="57143" x2="41058" y2="58571"/>
                          <a14:foregroundMark x1="37325" y1="51111" x2="38258" y2="50000"/>
                          <a14:backgroundMark x1="45101" y1="43651" x2="87092" y2="60952"/>
                          <a14:backgroundMark x1="6687" y1="33492" x2="54588" y2="53651"/>
                          <a14:backgroundMark x1="40747" y1="49206" x2="45101" y2="60952"/>
                        </a14:backgroundRemoval>
                      </a14:imgEffect>
                    </a14:imgLayer>
                  </a14:imgProps>
                </a:ext>
              </a:extLst>
            </a:blip>
            <a:srcRect t="48931" r="57902" b="20996"/>
            <a:stretch/>
          </p:blipFill>
          <p:spPr>
            <a:xfrm rot="6781812">
              <a:off x="4830094" y="686948"/>
              <a:ext cx="1650243" cy="1152239"/>
            </a:xfrm>
            <a:prstGeom prst="rect">
              <a:avLst/>
            </a:prstGeom>
          </p:spPr>
        </p:pic>
        <p:pic>
          <p:nvPicPr>
            <p:cNvPr id="9" name="図 8"/>
            <p:cNvPicPr>
              <a:picLocks noChangeAspect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5714" b="98095" l="0" r="97823">
                          <a14:backgroundMark x1="4044" y1="31746" x2="57854" y2="54444"/>
                          <a14:backgroundMark x1="53966" y1="39048" x2="52255" y2="61587"/>
                          <a14:backgroundMark x1="62830" y1="41429" x2="36858" y2="36032"/>
                        </a14:backgroundRemoval>
                      </a14:imgEffect>
                    </a14:imgLayer>
                  </a14:imgProps>
                </a:ext>
              </a:extLst>
            </a:blip>
            <a:srcRect l="55971" t="44594" r="892" b="24088"/>
            <a:stretch/>
          </p:blipFill>
          <p:spPr>
            <a:xfrm rot="15815909">
              <a:off x="6244326" y="938581"/>
              <a:ext cx="1678209" cy="1184856"/>
            </a:xfrm>
            <a:prstGeom prst="rect">
              <a:avLst/>
            </a:prstGeom>
          </p:spPr>
        </p:pic>
        <p:pic>
          <p:nvPicPr>
            <p:cNvPr id="10" name="図 9"/>
            <p:cNvPicPr>
              <a:picLocks noChangeAspect="1"/>
            </p:cNvPicPr>
            <p:nvPr/>
          </p:nvPicPr>
          <p:blipFill rotWithShape="1">
            <a:blip r:embed="rId10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58163" b="98639" l="26000" r="52000">
                          <a14:foregroundMark x1="50667" y1="72449" x2="45333" y2="77211"/>
                          <a14:foregroundMark x1="37000" y1="75170" x2="36000" y2="68027"/>
                          <a14:foregroundMark x1="46333" y1="65306" x2="48333" y2="61565"/>
                          <a14:foregroundMark x1="45000" y1="61224" x2="44333" y2="59864"/>
                          <a14:foregroundMark x1="47667" y1="61565" x2="48333" y2="61565"/>
                          <a14:foregroundMark x1="44000" y1="61905" x2="43667" y2="6088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449" t="58025" r="48312"/>
            <a:stretch/>
          </p:blipFill>
          <p:spPr>
            <a:xfrm rot="8294155">
              <a:off x="3193996" y="864470"/>
              <a:ext cx="971466" cy="1583292"/>
            </a:xfrm>
            <a:prstGeom prst="rect">
              <a:avLst/>
            </a:prstGeom>
          </p:spPr>
        </p:pic>
        <p:pic>
          <p:nvPicPr>
            <p:cNvPr id="11" name="図 10"/>
            <p:cNvPicPr>
              <a:picLocks noChangeAspect="1"/>
            </p:cNvPicPr>
            <p:nvPr/>
          </p:nvPicPr>
          <p:blipFill rotWithShape="1">
            <a:blip r:embed="rId11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45918" l="17667" r="56000">
                          <a14:foregroundMark x1="34333" y1="26871" x2="35000" y2="32313"/>
                          <a14:foregroundMark x1="43333" y1="22449" x2="46333" y2="26531"/>
                          <a14:foregroundMark x1="46333" y1="25850" x2="47333" y2="27211"/>
                          <a14:foregroundMark x1="46000" y1="31973" x2="48667" y2="36735"/>
                          <a14:foregroundMark x1="49000" y1="37075" x2="51000" y2="37075"/>
                          <a14:foregroundMark x1="33333" y1="16327" x2="37000" y2="18707"/>
                          <a14:foregroundMark x1="24333" y1="10884" x2="25000" y2="14966"/>
                          <a14:foregroundMark x1="37333" y1="5782" x2="40333" y2="8503"/>
                          <a14:foregroundMark x1="41333" y1="35034" x2="42000" y2="40476"/>
                          <a14:foregroundMark x1="42000" y1="40136" x2="41000" y2="40476"/>
                          <a14:foregroundMark x1="42333" y1="39456" x2="43000" y2="39456"/>
                          <a14:backgroundMark x1="52667" y1="35714" x2="50667" y2="38095"/>
                          <a14:backgroundMark x1="45000" y1="36735" x2="46000" y2="37755"/>
                          <a14:backgroundMark x1="45333" y1="35714" x2="47333" y2="3673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07" t="-51" r="44614" b="57970"/>
            <a:stretch/>
          </p:blipFill>
          <p:spPr>
            <a:xfrm rot="2729577">
              <a:off x="7056362" y="817377"/>
              <a:ext cx="1416925" cy="1656298"/>
            </a:xfrm>
            <a:prstGeom prst="rect">
              <a:avLst/>
            </a:prstGeom>
          </p:spPr>
        </p:pic>
      </p:grpSp>
      <p:sp>
        <p:nvSpPr>
          <p:cNvPr id="14" name="サブタイトル 13"/>
          <p:cNvSpPr>
            <a:spLocks noGrp="1"/>
          </p:cNvSpPr>
          <p:nvPr>
            <p:ph type="subTitle" idx="1"/>
          </p:nvPr>
        </p:nvSpPr>
        <p:spPr>
          <a:xfrm>
            <a:off x="403514" y="3154935"/>
            <a:ext cx="11113366" cy="1655762"/>
          </a:xfrm>
        </p:spPr>
        <p:txBody>
          <a:bodyPr>
            <a:noAutofit/>
          </a:bodyPr>
          <a:lstStyle/>
          <a:p>
            <a:r>
              <a:rPr kumimoji="1" lang="ja-JP" altLang="en-US" sz="6600" b="1" dirty="0" smtClean="0"/>
              <a:t>ご清聴ありがとうございました</a:t>
            </a:r>
            <a:endParaRPr kumimoji="1" lang="ja-JP" altLang="en-US" sz="6600" b="1" dirty="0"/>
          </a:p>
        </p:txBody>
      </p:sp>
    </p:spTree>
    <p:extLst>
      <p:ext uri="{BB962C8B-B14F-4D97-AF65-F5344CB8AC3E}">
        <p14:creationId xmlns:p14="http://schemas.microsoft.com/office/powerpoint/2010/main" val="261447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コンテンツ プレースホルダー 6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81551840"/>
              </p:ext>
            </p:extLst>
          </p:nvPr>
        </p:nvGraphicFramePr>
        <p:xfrm>
          <a:off x="206063" y="1648495"/>
          <a:ext cx="5422006" cy="49792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コンテンツ プレースホルダー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524682266"/>
              </p:ext>
            </p:extLst>
          </p:nvPr>
        </p:nvGraphicFramePr>
        <p:xfrm>
          <a:off x="6529590" y="1438441"/>
          <a:ext cx="5468154" cy="49405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6" name="図 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2193057" cy="938865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470" y="-96968"/>
            <a:ext cx="1112713" cy="1112713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728" y="-9655"/>
            <a:ext cx="10515600" cy="948520"/>
          </a:xfrm>
        </p:spPr>
        <p:txBody>
          <a:bodyPr/>
          <a:lstStyle/>
          <a:p>
            <a:r>
              <a:rPr lang="ja-JP" altLang="en-US" dirty="0" smtClean="0"/>
              <a:t>日本の人口</a:t>
            </a:r>
            <a:endParaRPr kumimoji="1" lang="ja-JP" altLang="en-US" dirty="0"/>
          </a:p>
        </p:txBody>
      </p:sp>
      <p:sp>
        <p:nvSpPr>
          <p:cNvPr id="9" name="右矢印 8"/>
          <p:cNvSpPr/>
          <p:nvPr/>
        </p:nvSpPr>
        <p:spPr>
          <a:xfrm>
            <a:off x="5009070" y="3072937"/>
            <a:ext cx="2369712" cy="1815921"/>
          </a:xfrm>
          <a:prstGeom prst="rightArrow">
            <a:avLst/>
          </a:prstGeom>
          <a:solidFill>
            <a:schemeClr val="accent5">
              <a:lumMod val="60000"/>
              <a:lumOff val="40000"/>
            </a:schemeClr>
          </a:solidFill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1" name="図 10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>
                        <a14:foregroundMark x1="53000" y1="47922" x2="48875" y2="533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593" y="4743651"/>
            <a:ext cx="2186642" cy="1973444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 rotWithShape="1"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1972" b="65775" l="12112" r="92081">
                        <a14:foregroundMark x1="43012" y1="61972" x2="82298" y2="62958"/>
                        <a14:foregroundMark x1="59938" y1="64366" x2="81677" y2="646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3657"/>
          <a:stretch/>
        </p:blipFill>
        <p:spPr>
          <a:xfrm>
            <a:off x="2489157" y="3540347"/>
            <a:ext cx="1815466" cy="1327867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0000" b="90000" l="10000" r="90000">
                        <a14:foregroundMark x1="62600" y1="79655" x2="79600" y2="858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90" y="1725732"/>
            <a:ext cx="2709630" cy="1571586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0000" b="90000" l="10000" r="48800">
                        <a14:foregroundMark x1="14800" y1="75862" x2="42000" y2="865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263" y="1725732"/>
            <a:ext cx="2704227" cy="1568452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 rotWithShape="1">
          <a:blip r:embed="rId2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9816" b="75665" l="31000" r="70625">
                        <a14:foregroundMark x1="37375" y1="26380" x2="44875" y2="26789"/>
                        <a14:foregroundMark x1="39750" y1="22495" x2="48125" y2="38650"/>
                        <a14:foregroundMark x1="43375" y1="23722" x2="47125" y2="26789"/>
                        <a14:foregroundMark x1="43750" y1="23722" x2="35625" y2="29652"/>
                        <a14:foregroundMark x1="40000" y1="24744" x2="47875" y2="26994"/>
                        <a14:foregroundMark x1="48125" y1="27812" x2="48750" y2="31697"/>
                        <a14:foregroundMark x1="49250" y1="26789" x2="34250" y2="32515"/>
                        <a14:foregroundMark x1="53125" y1="24131" x2="65500" y2="38037"/>
                        <a14:foregroundMark x1="60375" y1="21677" x2="63750" y2="32515"/>
                        <a14:foregroundMark x1="61750" y1="25358" x2="49250" y2="30879"/>
                        <a14:foregroundMark x1="60125" y1="24949" x2="65875" y2="33333"/>
                        <a14:foregroundMark x1="64125" y1="24949" x2="64500" y2="48875"/>
                        <a14:foregroundMark x1="64625" y1="41922" x2="54125" y2="52965"/>
                        <a14:foregroundMark x1="37625" y1="74642" x2="50250" y2="56646"/>
                        <a14:foregroundMark x1="38500" y1="19018" x2="37375" y2="27812"/>
                        <a14:foregroundMark x1="36250" y1="25562" x2="37625" y2="33947"/>
                        <a14:foregroundMark x1="35875" y1="25562" x2="39625" y2="28834"/>
                        <a14:backgroundMark x1="66625" y1="45603" x2="66625" y2="52352"/>
                        <a14:backgroundMark x1="63750" y1="52761" x2="66875" y2="552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030" t="17608" r="30327" b="23698"/>
          <a:stretch/>
        </p:blipFill>
        <p:spPr>
          <a:xfrm>
            <a:off x="1060423" y="4913123"/>
            <a:ext cx="1942721" cy="1758163"/>
          </a:xfrm>
          <a:prstGeom prst="rect">
            <a:avLst/>
          </a:prstGeom>
        </p:spPr>
      </p:pic>
      <p:pic>
        <p:nvPicPr>
          <p:cNvPr id="17" name="図 16"/>
          <p:cNvPicPr>
            <a:picLocks noChangeAspect="1"/>
          </p:cNvPicPr>
          <p:nvPr/>
        </p:nvPicPr>
        <p:blipFill rotWithShape="1">
          <a:blip r:embed="rId23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409" b="50307" l="14250" r="37375">
                        <a14:foregroundMark x1="23250" y1="14315" x2="32000" y2="13088"/>
                        <a14:foregroundMark x1="22375" y1="20245" x2="33375" y2="18200"/>
                        <a14:foregroundMark x1="22625" y1="26994" x2="30875" y2="28016"/>
                        <a14:backgroundMark x1="18000" y1="21472" x2="18500" y2="271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753" t="-1" r="62458" b="44379"/>
          <a:stretch/>
        </p:blipFill>
        <p:spPr>
          <a:xfrm>
            <a:off x="2377914" y="3502415"/>
            <a:ext cx="973210" cy="1591604"/>
          </a:xfrm>
          <a:prstGeom prst="rect">
            <a:avLst/>
          </a:prstGeom>
        </p:spPr>
      </p:pic>
      <p:pic>
        <p:nvPicPr>
          <p:cNvPr id="18" name="図 17"/>
          <p:cNvPicPr>
            <a:picLocks noChangeAspect="1"/>
          </p:cNvPicPr>
          <p:nvPr/>
        </p:nvPicPr>
        <p:blipFill rotWithShape="1">
          <a:blip r:embed="rId24" cstate="print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ackgroundRemoval t="875" b="62375" l="11890" r="9044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854" b="37716"/>
          <a:stretch/>
        </p:blipFill>
        <p:spPr>
          <a:xfrm>
            <a:off x="3503054" y="3475075"/>
            <a:ext cx="1471745" cy="1444655"/>
          </a:xfrm>
          <a:prstGeom prst="rect">
            <a:avLst/>
          </a:prstGeom>
        </p:spPr>
      </p:pic>
      <p:pic>
        <p:nvPicPr>
          <p:cNvPr id="19" name="図 18"/>
          <p:cNvPicPr>
            <a:picLocks noChangeAspect="1"/>
          </p:cNvPicPr>
          <p:nvPr/>
        </p:nvPicPr>
        <p:blipFill>
          <a:blip r:embed="rId26">
            <a:extLst>
              <a:ext uri="{BEBA8EAE-BF5A-486C-A8C5-ECC9F3942E4B}">
                <a14:imgProps xmlns:a14="http://schemas.microsoft.com/office/drawing/2010/main">
                  <a14:imgLayer r:embed="rId27">
                    <a14:imgEffect>
                      <a14:backgroundRemoval t="0" b="62333" l="9694" r="96429">
                        <a14:backgroundMark x1="16837" y1="37000" x2="14286" y2="26667"/>
                        <a14:backgroundMark x1="11735" y1="23333" x2="17857" y2="37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458" y="3526654"/>
            <a:ext cx="1777609" cy="2287779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 rotWithShape="1">
          <a:blip r:embed="rId28">
            <a:extLst>
              <a:ext uri="{BEBA8EAE-BF5A-486C-A8C5-ECC9F3942E4B}">
                <a14:imgProps xmlns:a14="http://schemas.microsoft.com/office/drawing/2010/main">
                  <a14:imgLayer r:embed="rId29">
                    <a14:imgEffect>
                      <a14:backgroundRemoval t="667" b="52000" l="9050" r="88688">
                        <a14:foregroundMark x1="18100" y1="44000" x2="79186" y2="47556"/>
                        <a14:foregroundMark x1="34389" y1="49556" x2="63801" y2="50000"/>
                        <a14:foregroundMark x1="33937" y1="41111" x2="68326" y2="42222"/>
                        <a14:foregroundMark x1="34389" y1="37111" x2="36199" y2="44222"/>
                        <a14:foregroundMark x1="65611" y1="35778" x2="61991" y2="50889"/>
                        <a14:foregroundMark x1="27149" y1="50444" x2="66516" y2="52000"/>
                        <a14:foregroundMark x1="28959" y1="50444" x2="38009" y2="5111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7696"/>
          <a:stretch/>
        </p:blipFill>
        <p:spPr>
          <a:xfrm>
            <a:off x="919684" y="3475075"/>
            <a:ext cx="1110224" cy="1413783"/>
          </a:xfrm>
          <a:prstGeom prst="rect">
            <a:avLst/>
          </a:prstGeom>
        </p:spPr>
      </p:pic>
      <p:pic>
        <p:nvPicPr>
          <p:cNvPr id="22" name="図 21"/>
          <p:cNvPicPr>
            <a:picLocks noChangeAspect="1"/>
          </p:cNvPicPr>
          <p:nvPr/>
        </p:nvPicPr>
        <p:blipFill rotWithShape="1">
          <a:blip r:embed="rId20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0000" b="90000" l="10000" r="48800">
                        <a14:foregroundMark x1="14800" y1="75862" x2="42000" y2="865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1631" b="2845"/>
          <a:stretch/>
        </p:blipFill>
        <p:spPr>
          <a:xfrm>
            <a:off x="6909944" y="1519706"/>
            <a:ext cx="1292354" cy="1553230"/>
          </a:xfrm>
          <a:prstGeom prst="rect">
            <a:avLst/>
          </a:prstGeom>
        </p:spPr>
      </p:pic>
      <p:pic>
        <p:nvPicPr>
          <p:cNvPr id="23" name="図 22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10000" b="90000" l="10000" r="90000">
                        <a14:foregroundMark x1="62600" y1="79655" x2="79600" y2="858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9911" y="1519706"/>
            <a:ext cx="2467539" cy="1553230"/>
          </a:xfrm>
          <a:prstGeom prst="rect">
            <a:avLst/>
          </a:prstGeom>
        </p:spPr>
      </p:pic>
      <p:pic>
        <p:nvPicPr>
          <p:cNvPr id="21" name="図 20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3460" y="1241056"/>
            <a:ext cx="3073746" cy="1997935"/>
          </a:xfrm>
          <a:prstGeom prst="rect">
            <a:avLst/>
          </a:prstGeom>
        </p:spPr>
      </p:pic>
      <p:pic>
        <p:nvPicPr>
          <p:cNvPr id="24" name="図 23"/>
          <p:cNvPicPr>
            <a:picLocks noChangeAspect="1"/>
          </p:cNvPicPr>
          <p:nvPr/>
        </p:nvPicPr>
        <p:blipFill rotWithShape="1">
          <a:blip r:embed="rId31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ackgroundRemoval t="2045" b="63804" l="61000" r="83375">
                        <a14:foregroundMark x1="66500" y1="7566" x2="82625" y2="19427"/>
                        <a14:foregroundMark x1="74625" y1="4090" x2="79500" y2="14315"/>
                        <a14:foregroundMark x1="73250" y1="4499" x2="81250" y2="8998"/>
                        <a14:foregroundMark x1="67125" y1="11452" x2="76125" y2="37832"/>
                        <a14:foregroundMark x1="68500" y1="11247" x2="82875" y2="15133"/>
                        <a14:foregroundMark x1="81000" y1="8180" x2="76125" y2="20041"/>
                        <a14:foregroundMark x1="75000" y1="5112" x2="68250" y2="89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1605" b="39285"/>
          <a:stretch/>
        </p:blipFill>
        <p:spPr>
          <a:xfrm>
            <a:off x="9771662" y="3202437"/>
            <a:ext cx="1627141" cy="1504660"/>
          </a:xfrm>
          <a:prstGeom prst="rect">
            <a:avLst/>
          </a:prstGeom>
        </p:spPr>
      </p:pic>
      <p:pic>
        <p:nvPicPr>
          <p:cNvPr id="25" name="図 24"/>
          <p:cNvPicPr>
            <a:picLocks noChangeAspect="1"/>
          </p:cNvPicPr>
          <p:nvPr/>
        </p:nvPicPr>
        <p:blipFill rotWithShape="1">
          <a:blip r:embed="rId32" cstate="print">
            <a:extLst>
              <a:ext uri="{BEBA8EAE-BF5A-486C-A8C5-ECC9F3942E4B}">
                <a14:imgProps xmlns:a14="http://schemas.microsoft.com/office/drawing/2010/main">
                  <a14:imgLayer r:embed="rId33">
                    <a14:imgEffect>
                      <a14:backgroundRemoval t="1125" b="63250" l="9780" r="89945">
                        <a14:foregroundMark x1="37741" y1="23500" x2="59229" y2="5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926" r="22132" b="35211"/>
          <a:stretch/>
        </p:blipFill>
        <p:spPr>
          <a:xfrm>
            <a:off x="9099911" y="3349448"/>
            <a:ext cx="1096591" cy="1351157"/>
          </a:xfrm>
          <a:prstGeom prst="rect">
            <a:avLst/>
          </a:prstGeom>
        </p:spPr>
      </p:pic>
      <p:pic>
        <p:nvPicPr>
          <p:cNvPr id="26" name="図 25"/>
          <p:cNvPicPr>
            <a:picLocks noChangeAspect="1"/>
          </p:cNvPicPr>
          <p:nvPr/>
        </p:nvPicPr>
        <p:blipFill rotWithShape="1">
          <a:blip r:embed="rId34">
            <a:extLst>
              <a:ext uri="{BEBA8EAE-BF5A-486C-A8C5-ECC9F3942E4B}">
                <a14:imgProps xmlns:a14="http://schemas.microsoft.com/office/drawing/2010/main">
                  <a14:imgLayer r:embed="rId35">
                    <a14:imgEffect>
                      <a14:backgroundRemoval t="1250" b="98250" l="28485" r="72121">
                        <a14:foregroundMark x1="44545" y1="23500" x2="63939" y2="252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767" r="25763" b="43514"/>
          <a:stretch/>
        </p:blipFill>
        <p:spPr>
          <a:xfrm>
            <a:off x="8477546" y="3294183"/>
            <a:ext cx="978794" cy="1376359"/>
          </a:xfrm>
          <a:prstGeom prst="rect">
            <a:avLst/>
          </a:prstGeom>
        </p:spPr>
      </p:pic>
      <p:pic>
        <p:nvPicPr>
          <p:cNvPr id="27" name="図 26"/>
          <p:cNvPicPr>
            <a:picLocks noChangeAspect="1"/>
          </p:cNvPicPr>
          <p:nvPr/>
        </p:nvPicPr>
        <p:blipFill rotWithShape="1">
          <a:blip r:embed="rId36">
            <a:extLst>
              <a:ext uri="{BEBA8EAE-BF5A-486C-A8C5-ECC9F3942E4B}">
                <a14:imgProps xmlns:a14="http://schemas.microsoft.com/office/drawing/2010/main">
                  <a14:imgLayer r:embed="rId37">
                    <a14:imgEffect>
                      <a14:backgroundRemoval t="625" b="46750" l="65857" r="98429">
                        <a14:foregroundMark x1="72429" y1="17125" x2="77571" y2="22375"/>
                        <a14:foregroundMark x1="85286" y1="17500" x2="81857" y2="23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6894" b="54588"/>
          <a:stretch/>
        </p:blipFill>
        <p:spPr>
          <a:xfrm>
            <a:off x="7817029" y="3072937"/>
            <a:ext cx="973612" cy="1602852"/>
          </a:xfrm>
          <a:prstGeom prst="rect">
            <a:avLst/>
          </a:prstGeom>
        </p:spPr>
      </p:pic>
      <p:pic>
        <p:nvPicPr>
          <p:cNvPr id="29" name="図 28"/>
          <p:cNvPicPr>
            <a:picLocks noChangeAspect="1"/>
          </p:cNvPicPr>
          <p:nvPr/>
        </p:nvPicPr>
        <p:blipFill rotWithShape="1">
          <a:blip r:embed="rId38" cstate="print">
            <a:extLst>
              <a:ext uri="{BEBA8EAE-BF5A-486C-A8C5-ECC9F3942E4B}">
                <a14:imgProps xmlns:a14="http://schemas.microsoft.com/office/drawing/2010/main">
                  <a14:imgLayer r:embed="rId39">
                    <a14:imgEffect>
                      <a14:backgroundRemoval t="21306" b="100000" l="126" r="46608">
                        <a14:foregroundMark x1="19598" y1="28866" x2="28894" y2="30241"/>
                        <a14:backgroundMark x1="22990" y1="37629" x2="35804" y2="3831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2993" r="53963"/>
          <a:stretch/>
        </p:blipFill>
        <p:spPr>
          <a:xfrm>
            <a:off x="2665012" y="5379860"/>
            <a:ext cx="1022461" cy="1250508"/>
          </a:xfrm>
          <a:prstGeom prst="rect">
            <a:avLst/>
          </a:prstGeom>
        </p:spPr>
      </p:pic>
      <p:pic>
        <p:nvPicPr>
          <p:cNvPr id="30" name="図 29"/>
          <p:cNvPicPr>
            <a:picLocks noChangeAspect="1"/>
          </p:cNvPicPr>
          <p:nvPr/>
        </p:nvPicPr>
        <p:blipFill rotWithShape="1">
          <a:blip r:embed="rId40">
            <a:extLst>
              <a:ext uri="{BEBA8EAE-BF5A-486C-A8C5-ECC9F3942E4B}">
                <a14:imgProps xmlns:a14="http://schemas.microsoft.com/office/drawing/2010/main">
                  <a14:imgLayer r:embed="rId41">
                    <a14:imgEffect>
                      <a14:backgroundRemoval t="0" b="92500" l="20000" r="100000">
                        <a14:foregroundMark x1="47000" y1="59500" x2="95333" y2="62500"/>
                        <a14:foregroundMark x1="65667" y1="37500" x2="78333" y2="39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540" b="18703"/>
          <a:stretch/>
        </p:blipFill>
        <p:spPr>
          <a:xfrm>
            <a:off x="4048402" y="4990436"/>
            <a:ext cx="1613347" cy="1567466"/>
          </a:xfrm>
          <a:prstGeom prst="rect">
            <a:avLst/>
          </a:prstGeom>
        </p:spPr>
      </p:pic>
      <p:pic>
        <p:nvPicPr>
          <p:cNvPr id="32" name="図 31"/>
          <p:cNvPicPr>
            <a:picLocks noChangeAspect="1"/>
          </p:cNvPicPr>
          <p:nvPr/>
        </p:nvPicPr>
        <p:blipFill rotWithShape="1">
          <a:blip r:embed="rId42">
            <a:extLst>
              <a:ext uri="{BEBA8EAE-BF5A-486C-A8C5-ECC9F3942E4B}">
                <a14:imgProps xmlns:a14="http://schemas.microsoft.com/office/drawing/2010/main">
                  <a14:imgLayer r:embed="rId43">
                    <a14:imgEffect>
                      <a14:backgroundRemoval t="0" b="67109" l="2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3592"/>
          <a:stretch/>
        </p:blipFill>
        <p:spPr>
          <a:xfrm>
            <a:off x="3324053" y="5144776"/>
            <a:ext cx="1284401" cy="1413126"/>
          </a:xfrm>
          <a:prstGeom prst="rect">
            <a:avLst/>
          </a:prstGeom>
        </p:spPr>
      </p:pic>
      <p:pic>
        <p:nvPicPr>
          <p:cNvPr id="34" name="図 33"/>
          <p:cNvPicPr>
            <a:picLocks noChangeAspect="1"/>
          </p:cNvPicPr>
          <p:nvPr/>
        </p:nvPicPr>
        <p:blipFill rotWithShape="1">
          <a:blip r:embed="rId44">
            <a:extLst>
              <a:ext uri="{BEBA8EAE-BF5A-486C-A8C5-ECC9F3942E4B}">
                <a14:imgProps xmlns:a14="http://schemas.microsoft.com/office/drawing/2010/main">
                  <a14:imgLayer r:embed="rId45">
                    <a14:imgEffect>
                      <a14:backgroundRemoval t="42625" b="100000" l="57580" r="97856">
                        <a14:backgroundMark x1="64472" y1="51500" x2="69985" y2="451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215" t="41878" b="16244"/>
          <a:stretch/>
        </p:blipFill>
        <p:spPr>
          <a:xfrm>
            <a:off x="8380031" y="4741367"/>
            <a:ext cx="1214039" cy="1390789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 rotWithShape="1">
          <a:blip r:embed="rId46">
            <a:extLst>
              <a:ext uri="{BEBA8EAE-BF5A-486C-A8C5-ECC9F3942E4B}">
                <a14:imgProps xmlns:a14="http://schemas.microsoft.com/office/drawing/2010/main">
                  <a14:imgLayer r:embed="rId41">
                    <a14:imgEffect>
                      <a14:backgroundRemoval t="3000" b="83000" l="0" r="57000">
                        <a14:foregroundMark x1="4000" y1="38500" x2="15667" y2="47000"/>
                        <a14:foregroundMark x1="50000" y1="39500" x2="41000" y2="45000"/>
                        <a14:foregroundMark x1="49000" y1="36500" x2="53000" y2="38500"/>
                        <a14:foregroundMark x1="50000" y1="37000" x2="50667" y2="3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2337" b="25138"/>
          <a:stretch/>
        </p:blipFill>
        <p:spPr>
          <a:xfrm>
            <a:off x="8939101" y="4707657"/>
            <a:ext cx="1684795" cy="1458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972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コンテンツ プレースホルダー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4025773"/>
              </p:ext>
            </p:extLst>
          </p:nvPr>
        </p:nvGraphicFramePr>
        <p:xfrm>
          <a:off x="695459" y="1008485"/>
          <a:ext cx="10998558" cy="57697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テキスト ボックス 1"/>
          <p:cNvSpPr txBox="1"/>
          <p:nvPr/>
        </p:nvSpPr>
        <p:spPr>
          <a:xfrm>
            <a:off x="206062" y="1081825"/>
            <a:ext cx="12621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dirty="0" smtClean="0"/>
              <a:t>(</a:t>
            </a:r>
            <a:r>
              <a:rPr kumimoji="1" lang="ja-JP" altLang="en-US" sz="3200" dirty="0" smtClean="0"/>
              <a:t>億円</a:t>
            </a:r>
            <a:r>
              <a:rPr kumimoji="1" lang="en-US" altLang="ja-JP" sz="3200" dirty="0" smtClean="0"/>
              <a:t>)</a:t>
            </a:r>
            <a:endParaRPr kumimoji="1" lang="ja-JP" altLang="en-US" sz="3200" dirty="0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1191741" y="6040191"/>
            <a:ext cx="10002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dirty="0" smtClean="0"/>
              <a:t>(</a:t>
            </a:r>
            <a:r>
              <a:rPr kumimoji="1" lang="ja-JP" altLang="en-US" sz="3200" dirty="0" smtClean="0"/>
              <a:t>年</a:t>
            </a:r>
            <a:r>
              <a:rPr kumimoji="1" lang="en-US" altLang="ja-JP" sz="3200" dirty="0" smtClean="0"/>
              <a:t>)</a:t>
            </a:r>
            <a:endParaRPr kumimoji="1" lang="ja-JP" altLang="en-US" sz="3200" dirty="0"/>
          </a:p>
        </p:txBody>
      </p:sp>
      <p:pic>
        <p:nvPicPr>
          <p:cNvPr id="7" name="図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938865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470" y="-96968"/>
            <a:ext cx="1112713" cy="1112713"/>
          </a:xfrm>
          <a:prstGeom prst="rect">
            <a:avLst/>
          </a:prstGeom>
        </p:spPr>
      </p:pic>
      <p:sp>
        <p:nvSpPr>
          <p:cNvPr id="4" name="タイトル 1"/>
          <p:cNvSpPr txBox="1">
            <a:spLocks/>
          </p:cNvSpPr>
          <p:nvPr/>
        </p:nvSpPr>
        <p:spPr>
          <a:xfrm>
            <a:off x="1003243" y="10294"/>
            <a:ext cx="9783651" cy="90152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dirty="0" smtClean="0"/>
              <a:t>介護費用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5547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円/楕円 13"/>
          <p:cNvSpPr/>
          <p:nvPr/>
        </p:nvSpPr>
        <p:spPr>
          <a:xfrm>
            <a:off x="8288519" y="4681782"/>
            <a:ext cx="3796294" cy="1916978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円/楕円 12"/>
          <p:cNvSpPr/>
          <p:nvPr/>
        </p:nvSpPr>
        <p:spPr>
          <a:xfrm>
            <a:off x="131532" y="4681782"/>
            <a:ext cx="3796294" cy="1916978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正方形/長方形 3"/>
          <p:cNvSpPr/>
          <p:nvPr/>
        </p:nvSpPr>
        <p:spPr>
          <a:xfrm>
            <a:off x="0" y="-22171"/>
            <a:ext cx="12192000" cy="93919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タイトル 4"/>
          <p:cNvSpPr>
            <a:spLocks noGrp="1"/>
          </p:cNvSpPr>
          <p:nvPr>
            <p:ph type="title"/>
          </p:nvPr>
        </p:nvSpPr>
        <p:spPr>
          <a:xfrm>
            <a:off x="838200" y="-25536"/>
            <a:ext cx="10515600" cy="936793"/>
          </a:xfrm>
        </p:spPr>
        <p:txBody>
          <a:bodyPr/>
          <a:lstStyle/>
          <a:p>
            <a:r>
              <a:rPr lang="ja-JP" altLang="en-US" dirty="0"/>
              <a:t>少子化</a:t>
            </a:r>
            <a:endParaRPr kumimoji="1" lang="ja-JP" altLang="en-US" dirty="0"/>
          </a:p>
        </p:txBody>
      </p:sp>
      <p:pic>
        <p:nvPicPr>
          <p:cNvPr id="8" name="コンテンツ プレースホルダー 7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85" t="36638" b="1"/>
          <a:stretch/>
        </p:blipFill>
        <p:spPr>
          <a:xfrm>
            <a:off x="4126347" y="2099301"/>
            <a:ext cx="4162172" cy="4313476"/>
          </a:xfr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2760" y="2826132"/>
            <a:ext cx="1231518" cy="1080657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1056">
            <a:off x="2987096" y="2683022"/>
            <a:ext cx="1392378" cy="1221812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465" y="2826132"/>
            <a:ext cx="2947489" cy="3518427"/>
          </a:xfrm>
          <a:prstGeom prst="rect">
            <a:avLst/>
          </a:prstGeom>
        </p:spPr>
      </p:pic>
      <p:pic>
        <p:nvPicPr>
          <p:cNvPr id="12" name="図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3629" y="3219540"/>
            <a:ext cx="3475209" cy="3193237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3629" y="1215614"/>
            <a:ext cx="1778545" cy="13003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27000" dist="38100" dir="7800000" algn="tl" rotWithShape="0">
              <a:srgbClr val="000000">
                <a:alpha val="63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470" y="-96968"/>
            <a:ext cx="1112713" cy="111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239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1.875E-6 -7.40741E-7 L -0.59023 -0.00231 " pathEditMode="relative" rAng="0" ptsTypes="AA">
                                      <p:cBhvr>
                                        <p:cTn id="6" dur="4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18" y="-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57" y="0"/>
            <a:ext cx="12193057" cy="938865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51267" y="-19369"/>
            <a:ext cx="10515600" cy="938865"/>
          </a:xfrm>
        </p:spPr>
        <p:txBody>
          <a:bodyPr/>
          <a:lstStyle/>
          <a:p>
            <a:r>
              <a:rPr kumimoji="1" lang="ja-JP" altLang="en-US" dirty="0" smtClean="0"/>
              <a:t>日本の人口ピラミッド</a:t>
            </a:r>
            <a:endParaRPr kumimoji="1" lang="ja-JP" altLang="en-US" dirty="0"/>
          </a:p>
        </p:txBody>
      </p:sp>
      <p:grpSp>
        <p:nvGrpSpPr>
          <p:cNvPr id="39" name="グループ化 38"/>
          <p:cNvGrpSpPr/>
          <p:nvPr/>
        </p:nvGrpSpPr>
        <p:grpSpPr>
          <a:xfrm>
            <a:off x="6096528" y="233250"/>
            <a:ext cx="3193960" cy="523219"/>
            <a:chOff x="6096528" y="233250"/>
            <a:chExt cx="3193960" cy="523219"/>
          </a:xfrm>
        </p:grpSpPr>
        <p:sp>
          <p:nvSpPr>
            <p:cNvPr id="35" name="テキスト ボックス 34"/>
            <p:cNvSpPr txBox="1"/>
            <p:nvPr/>
          </p:nvSpPr>
          <p:spPr>
            <a:xfrm>
              <a:off x="6566957" y="233250"/>
              <a:ext cx="2723531" cy="523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2800" dirty="0" smtClean="0"/>
                <a:t>:</a:t>
              </a:r>
              <a:r>
                <a:rPr kumimoji="1" lang="ja-JP" altLang="en-US" sz="2800" dirty="0" smtClean="0"/>
                <a:t>男</a:t>
              </a:r>
              <a:r>
                <a:rPr kumimoji="1" lang="en-US" altLang="ja-JP" sz="2800" dirty="0" smtClean="0"/>
                <a:t>		:</a:t>
              </a:r>
              <a:r>
                <a:rPr kumimoji="1" lang="ja-JP" altLang="en-US" sz="2800" dirty="0" smtClean="0"/>
                <a:t>女</a:t>
              </a:r>
              <a:endParaRPr kumimoji="1" lang="ja-JP" altLang="en-US" sz="2800" dirty="0"/>
            </a:p>
          </p:txBody>
        </p:sp>
        <p:sp>
          <p:nvSpPr>
            <p:cNvPr id="36" name="正方形/長方形 35"/>
            <p:cNvSpPr/>
            <p:nvPr/>
          </p:nvSpPr>
          <p:spPr>
            <a:xfrm>
              <a:off x="6096528" y="304796"/>
              <a:ext cx="495189" cy="451673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7" name="正方形/長方形 36"/>
            <p:cNvSpPr/>
            <p:nvPr/>
          </p:nvSpPr>
          <p:spPr>
            <a:xfrm>
              <a:off x="7928722" y="304796"/>
              <a:ext cx="495189" cy="451673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63" name="グループ化 62"/>
          <p:cNvGrpSpPr/>
          <p:nvPr/>
        </p:nvGrpSpPr>
        <p:grpSpPr>
          <a:xfrm>
            <a:off x="0" y="938865"/>
            <a:ext cx="3906982" cy="5919135"/>
            <a:chOff x="0" y="938865"/>
            <a:chExt cx="3906982" cy="5919135"/>
          </a:xfrm>
        </p:grpSpPr>
        <p:grpSp>
          <p:nvGrpSpPr>
            <p:cNvPr id="44" name="グループ化 43"/>
            <p:cNvGrpSpPr/>
            <p:nvPr/>
          </p:nvGrpSpPr>
          <p:grpSpPr>
            <a:xfrm>
              <a:off x="0" y="938865"/>
              <a:ext cx="3787546" cy="5919135"/>
              <a:chOff x="0" y="938864"/>
              <a:chExt cx="3787546" cy="5919135"/>
            </a:xfrm>
          </p:grpSpPr>
          <p:graphicFrame>
            <p:nvGraphicFramePr>
              <p:cNvPr id="22" name="グラフ 21"/>
              <p:cNvGraphicFramePr/>
              <p:nvPr>
                <p:extLst>
                  <p:ext uri="{D42A27DB-BD31-4B8C-83A1-F6EECF244321}">
                    <p14:modId xmlns:p14="http://schemas.microsoft.com/office/powerpoint/2010/main" val="2350331254"/>
                  </p:ext>
                </p:extLst>
              </p:nvPr>
            </p:nvGraphicFramePr>
            <p:xfrm>
              <a:off x="0" y="938864"/>
              <a:ext cx="2160000" cy="5919135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graphicFrame>
            <p:nvGraphicFramePr>
              <p:cNvPr id="26" name="グラフ 25"/>
              <p:cNvGraphicFramePr/>
              <p:nvPr>
                <p:extLst>
                  <p:ext uri="{D42A27DB-BD31-4B8C-83A1-F6EECF244321}">
                    <p14:modId xmlns:p14="http://schemas.microsoft.com/office/powerpoint/2010/main" val="730237885"/>
                  </p:ext>
                </p:extLst>
              </p:nvPr>
            </p:nvGraphicFramePr>
            <p:xfrm>
              <a:off x="1987546" y="938864"/>
              <a:ext cx="1800000" cy="5919135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4"/>
              </a:graphicData>
            </a:graphic>
          </p:graphicFrame>
        </p:grpSp>
        <p:sp>
          <p:nvSpPr>
            <p:cNvPr id="58" name="テキスト ボックス 57"/>
            <p:cNvSpPr txBox="1"/>
            <p:nvPr/>
          </p:nvSpPr>
          <p:spPr>
            <a:xfrm>
              <a:off x="2192531" y="997095"/>
              <a:ext cx="17144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800" b="1" dirty="0" smtClean="0"/>
                <a:t>２０００年</a:t>
              </a:r>
              <a:endParaRPr kumimoji="1" lang="ja-JP" altLang="en-US" sz="2800" b="1" dirty="0"/>
            </a:p>
          </p:txBody>
        </p:sp>
      </p:grpSp>
      <p:grpSp>
        <p:nvGrpSpPr>
          <p:cNvPr id="62" name="グループ化 61"/>
          <p:cNvGrpSpPr/>
          <p:nvPr/>
        </p:nvGrpSpPr>
        <p:grpSpPr>
          <a:xfrm>
            <a:off x="4216932" y="919496"/>
            <a:ext cx="3991015" cy="5938504"/>
            <a:chOff x="4216932" y="919496"/>
            <a:chExt cx="3991015" cy="5938504"/>
          </a:xfrm>
        </p:grpSpPr>
        <p:grpSp>
          <p:nvGrpSpPr>
            <p:cNvPr id="48" name="グループ化 47"/>
            <p:cNvGrpSpPr/>
            <p:nvPr/>
          </p:nvGrpSpPr>
          <p:grpSpPr>
            <a:xfrm>
              <a:off x="4216932" y="919496"/>
              <a:ext cx="3875284" cy="5938504"/>
              <a:chOff x="4634639" y="808646"/>
              <a:chExt cx="3875284" cy="5938505"/>
            </a:xfrm>
          </p:grpSpPr>
          <p:graphicFrame>
            <p:nvGraphicFramePr>
              <p:cNvPr id="46" name="コンテンツ プレースホルダー 13"/>
              <p:cNvGraphicFramePr>
                <a:graphicFrameLocks/>
              </p:cNvGraphicFramePr>
              <p:nvPr>
                <p:extLst>
                  <p:ext uri="{D42A27DB-BD31-4B8C-83A1-F6EECF244321}">
                    <p14:modId xmlns:p14="http://schemas.microsoft.com/office/powerpoint/2010/main" val="2224521515"/>
                  </p:ext>
                </p:extLst>
              </p:nvPr>
            </p:nvGraphicFramePr>
            <p:xfrm>
              <a:off x="4634639" y="828015"/>
              <a:ext cx="2160000" cy="591913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5"/>
              </a:graphicData>
            </a:graphic>
          </p:graphicFrame>
          <p:graphicFrame>
            <p:nvGraphicFramePr>
              <p:cNvPr id="47" name="グラフ 46"/>
              <p:cNvGraphicFramePr/>
              <p:nvPr>
                <p:extLst>
                  <p:ext uri="{D42A27DB-BD31-4B8C-83A1-F6EECF244321}">
                    <p14:modId xmlns:p14="http://schemas.microsoft.com/office/powerpoint/2010/main" val="2967417728"/>
                  </p:ext>
                </p:extLst>
              </p:nvPr>
            </p:nvGraphicFramePr>
            <p:xfrm>
              <a:off x="6709923" y="808646"/>
              <a:ext cx="1800000" cy="5919136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6"/>
              </a:graphicData>
            </a:graphic>
          </p:graphicFrame>
        </p:grpSp>
        <p:sp>
          <p:nvSpPr>
            <p:cNvPr id="59" name="テキスト ボックス 58"/>
            <p:cNvSpPr txBox="1"/>
            <p:nvPr/>
          </p:nvSpPr>
          <p:spPr>
            <a:xfrm>
              <a:off x="6614577" y="1035833"/>
              <a:ext cx="15933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800" b="1" dirty="0" smtClean="0"/>
                <a:t>２０１６年</a:t>
              </a:r>
              <a:endParaRPr kumimoji="1" lang="ja-JP" altLang="en-US" sz="2800" b="1" dirty="0"/>
            </a:p>
          </p:txBody>
        </p:sp>
      </p:grpSp>
      <p:grpSp>
        <p:nvGrpSpPr>
          <p:cNvPr id="61" name="グループ化 60"/>
          <p:cNvGrpSpPr/>
          <p:nvPr/>
        </p:nvGrpSpPr>
        <p:grpSpPr>
          <a:xfrm>
            <a:off x="8423911" y="839601"/>
            <a:ext cx="3975908" cy="6018398"/>
            <a:chOff x="8423911" y="839601"/>
            <a:chExt cx="3975908" cy="6018398"/>
          </a:xfrm>
        </p:grpSpPr>
        <p:grpSp>
          <p:nvGrpSpPr>
            <p:cNvPr id="45" name="グループ化 44"/>
            <p:cNvGrpSpPr/>
            <p:nvPr/>
          </p:nvGrpSpPr>
          <p:grpSpPr>
            <a:xfrm>
              <a:off x="8423911" y="839601"/>
              <a:ext cx="3706289" cy="6018398"/>
              <a:chOff x="8424439" y="744298"/>
              <a:chExt cx="3706289" cy="6203852"/>
            </a:xfrm>
          </p:grpSpPr>
          <p:graphicFrame>
            <p:nvGraphicFramePr>
              <p:cNvPr id="30" name="グラフ 29"/>
              <p:cNvGraphicFramePr/>
              <p:nvPr>
                <p:extLst>
                  <p:ext uri="{D42A27DB-BD31-4B8C-83A1-F6EECF244321}">
                    <p14:modId xmlns:p14="http://schemas.microsoft.com/office/powerpoint/2010/main" val="3687523907"/>
                  </p:ext>
                </p:extLst>
              </p:nvPr>
            </p:nvGraphicFramePr>
            <p:xfrm>
              <a:off x="8424439" y="744298"/>
              <a:ext cx="2160000" cy="6100773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7"/>
              </a:graphicData>
            </a:graphic>
          </p:graphicFrame>
          <p:graphicFrame>
            <p:nvGraphicFramePr>
              <p:cNvPr id="34" name="グラフ 33"/>
              <p:cNvGraphicFramePr/>
              <p:nvPr>
                <p:extLst>
                  <p:ext uri="{D42A27DB-BD31-4B8C-83A1-F6EECF244321}">
                    <p14:modId xmlns:p14="http://schemas.microsoft.com/office/powerpoint/2010/main" val="941536482"/>
                  </p:ext>
                </p:extLst>
              </p:nvPr>
            </p:nvGraphicFramePr>
            <p:xfrm>
              <a:off x="10330728" y="846620"/>
              <a:ext cx="1800000" cy="6101530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8"/>
              </a:graphicData>
            </a:graphic>
          </p:graphicFrame>
        </p:grpSp>
        <p:sp>
          <p:nvSpPr>
            <p:cNvPr id="60" name="テキスト ボックス 59"/>
            <p:cNvSpPr txBox="1"/>
            <p:nvPr/>
          </p:nvSpPr>
          <p:spPr>
            <a:xfrm>
              <a:off x="10673269" y="1061606"/>
              <a:ext cx="17265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2800" b="1" dirty="0" smtClean="0"/>
                <a:t>２０５０年</a:t>
              </a:r>
              <a:endParaRPr kumimoji="1" lang="ja-JP" altLang="en-US" sz="2800" b="1" dirty="0"/>
            </a:p>
          </p:txBody>
        </p:sp>
      </p:grpSp>
      <p:cxnSp>
        <p:nvCxnSpPr>
          <p:cNvPr id="53" name="直線コネクタ 52"/>
          <p:cNvCxnSpPr/>
          <p:nvPr/>
        </p:nvCxnSpPr>
        <p:spPr>
          <a:xfrm flipV="1">
            <a:off x="-1058" y="3103809"/>
            <a:ext cx="12193057" cy="11586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24" name="図 2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470" y="-96968"/>
            <a:ext cx="1112713" cy="1112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411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1" y="-2403"/>
            <a:ext cx="12192000" cy="93919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タイトル 4"/>
          <p:cNvSpPr>
            <a:spLocks noGrp="1"/>
          </p:cNvSpPr>
          <p:nvPr>
            <p:ph type="title"/>
          </p:nvPr>
        </p:nvSpPr>
        <p:spPr>
          <a:xfrm>
            <a:off x="859818" y="-12505"/>
            <a:ext cx="10515600" cy="936793"/>
          </a:xfrm>
        </p:spPr>
        <p:txBody>
          <a:bodyPr/>
          <a:lstStyle/>
          <a:p>
            <a:r>
              <a:rPr kumimoji="1" lang="ja-JP" altLang="en-US" dirty="0" smtClean="0"/>
              <a:t>現状分析</a:t>
            </a:r>
            <a:endParaRPr kumimoji="1" lang="ja-JP" altLang="en-US" dirty="0"/>
          </a:p>
        </p:txBody>
      </p:sp>
      <p:pic>
        <p:nvPicPr>
          <p:cNvPr id="2" name="コンテンツ プレースホルダー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757" y="1429472"/>
            <a:ext cx="2298283" cy="2240826"/>
          </a:xfr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4793" y="1447661"/>
            <a:ext cx="2219325" cy="2057400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179" y="4133488"/>
            <a:ext cx="2286000" cy="2286000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4456" y="4119761"/>
            <a:ext cx="2554627" cy="2156775"/>
          </a:xfrm>
          <a:prstGeom prst="rect">
            <a:avLst/>
          </a:prstGeom>
        </p:spPr>
      </p:pic>
      <p:sp>
        <p:nvSpPr>
          <p:cNvPr id="10" name="乗算記号 9"/>
          <p:cNvSpPr/>
          <p:nvPr/>
        </p:nvSpPr>
        <p:spPr>
          <a:xfrm>
            <a:off x="2098737" y="589678"/>
            <a:ext cx="3915177" cy="3686761"/>
          </a:xfrm>
          <a:prstGeom prst="mathMultiply">
            <a:avLst>
              <a:gd name="adj1" fmla="val 11639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乗算記号 10"/>
          <p:cNvSpPr/>
          <p:nvPr/>
        </p:nvSpPr>
        <p:spPr>
          <a:xfrm>
            <a:off x="6524719" y="702064"/>
            <a:ext cx="3915177" cy="3686761"/>
          </a:xfrm>
          <a:prstGeom prst="mathMultiply">
            <a:avLst>
              <a:gd name="adj1" fmla="val 11639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乗算記号 11"/>
          <p:cNvSpPr/>
          <p:nvPr/>
        </p:nvSpPr>
        <p:spPr>
          <a:xfrm>
            <a:off x="218322" y="3433107"/>
            <a:ext cx="3915177" cy="3686761"/>
          </a:xfrm>
          <a:prstGeom prst="mathMultiply">
            <a:avLst>
              <a:gd name="adj1" fmla="val 11639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乗算記号 13"/>
          <p:cNvSpPr/>
          <p:nvPr/>
        </p:nvSpPr>
        <p:spPr>
          <a:xfrm>
            <a:off x="7979090" y="3336569"/>
            <a:ext cx="3915177" cy="3686761"/>
          </a:xfrm>
          <a:prstGeom prst="mathMultiply">
            <a:avLst>
              <a:gd name="adj1" fmla="val 11639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1885259" y="1038672"/>
            <a:ext cx="677108" cy="292577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ja-JP" altLang="en-US" sz="3200" dirty="0" smtClean="0"/>
              <a:t>介護の人手不足</a:t>
            </a:r>
            <a:endParaRPr kumimoji="1" lang="ja-JP" altLang="en-US" sz="3200" dirty="0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6372648" y="1429471"/>
            <a:ext cx="677108" cy="214417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ja-JP" altLang="en-US" sz="3200" dirty="0" smtClean="0"/>
              <a:t>働き手不足</a:t>
            </a:r>
            <a:endParaRPr kumimoji="1" lang="ja-JP" altLang="en-US" sz="3200" dirty="0"/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182710" y="4276439"/>
            <a:ext cx="677108" cy="169373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ja-JP" altLang="en-US" sz="3200" dirty="0" smtClean="0"/>
              <a:t>店の減少</a:t>
            </a:r>
            <a:endParaRPr kumimoji="1" lang="ja-JP" altLang="en-US" sz="3200" dirty="0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4023631" y="3836690"/>
            <a:ext cx="677108" cy="293606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kumimoji="1" lang="ja-JP" altLang="en-US" sz="3200" dirty="0" smtClean="0"/>
              <a:t>若者の田舎離れ</a:t>
            </a:r>
            <a:endParaRPr kumimoji="1" lang="ja-JP" altLang="en-US" sz="3200" dirty="0"/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7707179" y="3940910"/>
            <a:ext cx="677108" cy="251447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ja-JP" altLang="en-US" sz="3200" dirty="0" smtClean="0"/>
              <a:t>地域の過疎化</a:t>
            </a:r>
            <a:endParaRPr kumimoji="1" lang="ja-JP" altLang="en-US" sz="3200" dirty="0"/>
          </a:p>
        </p:txBody>
      </p:sp>
      <p:pic>
        <p:nvPicPr>
          <p:cNvPr id="20" name="図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470" y="-96968"/>
            <a:ext cx="1112713" cy="1112713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0348" y="4276439"/>
            <a:ext cx="2271783" cy="2143049"/>
          </a:xfrm>
          <a:prstGeom prst="rect">
            <a:avLst/>
          </a:prstGeom>
        </p:spPr>
      </p:pic>
      <p:sp>
        <p:nvSpPr>
          <p:cNvPr id="13" name="乗算記号 12"/>
          <p:cNvSpPr/>
          <p:nvPr/>
        </p:nvSpPr>
        <p:spPr>
          <a:xfrm>
            <a:off x="4269803" y="3376914"/>
            <a:ext cx="3915177" cy="3686761"/>
          </a:xfrm>
          <a:prstGeom prst="mathMultiply">
            <a:avLst>
              <a:gd name="adj1" fmla="val 11639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63898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4" grpId="0" animBg="1"/>
      <p:bldP spid="15" grpId="0"/>
      <p:bldP spid="16" grpId="0"/>
      <p:bldP spid="17" grpId="0"/>
      <p:bldP spid="18" grpId="0"/>
      <p:bldP spid="19" grpId="0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円/楕円 8"/>
          <p:cNvSpPr/>
          <p:nvPr/>
        </p:nvSpPr>
        <p:spPr>
          <a:xfrm>
            <a:off x="95882" y="1098541"/>
            <a:ext cx="4356882" cy="480382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円/楕円 9"/>
          <p:cNvSpPr/>
          <p:nvPr/>
        </p:nvSpPr>
        <p:spPr>
          <a:xfrm>
            <a:off x="3983406" y="1098541"/>
            <a:ext cx="4356882" cy="480382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円/楕円 10"/>
          <p:cNvSpPr/>
          <p:nvPr/>
        </p:nvSpPr>
        <p:spPr>
          <a:xfrm>
            <a:off x="7835118" y="1098541"/>
            <a:ext cx="4356882" cy="480382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938865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8200" y="-14172"/>
            <a:ext cx="10515600" cy="938865"/>
          </a:xfrm>
        </p:spPr>
        <p:txBody>
          <a:bodyPr/>
          <a:lstStyle/>
          <a:p>
            <a:r>
              <a:rPr lang="ja-JP" altLang="en-US" dirty="0" smtClean="0"/>
              <a:t>日本人は介護をやりたがらない</a:t>
            </a:r>
            <a:endParaRPr kumimoji="1" lang="ja-JP" altLang="en-US" dirty="0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470" y="-96968"/>
            <a:ext cx="1112713" cy="1112713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74375" l="51895" r="95556">
                        <a14:foregroundMark x1="55686" y1="28375" x2="56601" y2="39375"/>
                        <a14:foregroundMark x1="59346" y1="29250" x2="59739" y2="34000"/>
                        <a14:foregroundMark x1="85229" y1="28125" x2="85229" y2="33625"/>
                        <a14:foregroundMark x1="89412" y1="28750" x2="89150" y2="40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666" t="19576" b="22396"/>
          <a:stretch/>
        </p:blipFill>
        <p:spPr>
          <a:xfrm>
            <a:off x="918173" y="1510664"/>
            <a:ext cx="3038576" cy="3979571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8000" l="9596" r="898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0882" y="1461968"/>
            <a:ext cx="2679912" cy="4060473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5000" l="676" r="98649">
                        <a14:foregroundMark x1="8446" y1="33667" x2="34459" y2="34333"/>
                        <a14:foregroundMark x1="10135" y1="44667" x2="29054" y2="43667"/>
                        <a14:foregroundMark x1="5743" y1="52333" x2="28041" y2="50333"/>
                        <a14:foregroundMark x1="30405" y1="38333" x2="33446" y2="88000"/>
                        <a14:foregroundMark x1="14865" y1="57333" x2="26689" y2="85667"/>
                        <a14:foregroundMark x1="34122" y1="44667" x2="36824" y2="58667"/>
                        <a14:foregroundMark x1="25000" y1="85000" x2="33446" y2="90000"/>
                        <a14:foregroundMark x1="33446" y1="68333" x2="53041" y2="70333"/>
                        <a14:foregroundMark x1="48649" y1="56000" x2="48986" y2="60333"/>
                        <a14:foregroundMark x1="44595" y1="34667" x2="46622" y2="39667"/>
                        <a14:foregroundMark x1="7432" y1="54000" x2="8784" y2="68333"/>
                        <a14:foregroundMark x1="55068" y1="46000" x2="61824" y2="44000"/>
                        <a14:foregroundMark x1="11149" y1="74667" x2="14189" y2="80667"/>
                        <a14:foregroundMark x1="15541" y1="82333" x2="21622" y2="87000"/>
                        <a14:foregroundMark x1="51689" y1="74667" x2="46284" y2="82333"/>
                        <a14:foregroundMark x1="43919" y1="83000" x2="39865" y2="85667"/>
                        <a14:foregroundMark x1="37162" y1="82333" x2="36824" y2="93333"/>
                        <a14:foregroundMark x1="30743" y1="85000" x2="34459" y2="95000"/>
                        <a14:foregroundMark x1="7432" y1="53000" x2="7095" y2="64333"/>
                        <a14:foregroundMark x1="6081" y1="53667" x2="6081" y2="62000"/>
                        <a14:foregroundMark x1="35473" y1="45000" x2="38851" y2="50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0064" y="1764955"/>
            <a:ext cx="3424707" cy="3470987"/>
          </a:xfrm>
          <a:prstGeom prst="rect">
            <a:avLst/>
          </a:prstGeom>
        </p:spPr>
      </p:pic>
      <p:sp>
        <p:nvSpPr>
          <p:cNvPr id="12" name="テキスト ボックス 11"/>
          <p:cNvSpPr txBox="1"/>
          <p:nvPr/>
        </p:nvSpPr>
        <p:spPr>
          <a:xfrm>
            <a:off x="512828" y="5464614"/>
            <a:ext cx="384926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6600" b="1" dirty="0" smtClean="0">
                <a:latin typeface="+mj-ea"/>
                <a:ea typeface="+mj-ea"/>
              </a:rPr>
              <a:t>給料安い</a:t>
            </a:r>
            <a:endParaRPr kumimoji="1" lang="ja-JP" altLang="en-US" sz="6600" b="1" dirty="0">
              <a:latin typeface="+mj-ea"/>
              <a:ea typeface="+mj-ea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5261319" y="5519845"/>
            <a:ext cx="18500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6600" b="1" dirty="0" smtClean="0"/>
              <a:t>汚い</a:t>
            </a:r>
            <a:endParaRPr kumimoji="1" lang="ja-JP" altLang="en-US" sz="6600" b="1" dirty="0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8849680" y="5522441"/>
            <a:ext cx="3048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6600" b="1" dirty="0" smtClean="0"/>
              <a:t>きつい</a:t>
            </a:r>
            <a:endParaRPr kumimoji="1" lang="ja-JP" altLang="en-US" sz="6600" b="1" dirty="0"/>
          </a:p>
        </p:txBody>
      </p:sp>
      <p:grpSp>
        <p:nvGrpSpPr>
          <p:cNvPr id="16" name="グループ化 15"/>
          <p:cNvGrpSpPr/>
          <p:nvPr/>
        </p:nvGrpSpPr>
        <p:grpSpPr>
          <a:xfrm>
            <a:off x="1669782" y="942094"/>
            <a:ext cx="8665270" cy="5100219"/>
            <a:chOff x="1669782" y="942094"/>
            <a:chExt cx="8665270" cy="5100219"/>
          </a:xfrm>
        </p:grpSpPr>
        <p:sp>
          <p:nvSpPr>
            <p:cNvPr id="3" name="爆発 1 2"/>
            <p:cNvSpPr/>
            <p:nvPr/>
          </p:nvSpPr>
          <p:spPr>
            <a:xfrm>
              <a:off x="1669782" y="942094"/>
              <a:ext cx="8665270" cy="5100219"/>
            </a:xfrm>
            <a:prstGeom prst="irregularSeal1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" name="テキスト ボックス 14"/>
            <p:cNvSpPr txBox="1"/>
            <p:nvPr/>
          </p:nvSpPr>
          <p:spPr>
            <a:xfrm>
              <a:off x="4790767" y="2098623"/>
              <a:ext cx="3013165" cy="240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5000" b="1" dirty="0" smtClean="0">
                  <a:solidFill>
                    <a:schemeClr val="bg1"/>
                  </a:solidFill>
                </a:rPr>
                <a:t>３</a:t>
              </a:r>
              <a:r>
                <a:rPr lang="en-US" altLang="ja-JP" sz="15000" b="1" dirty="0">
                  <a:solidFill>
                    <a:schemeClr val="bg1"/>
                  </a:solidFill>
                </a:rPr>
                <a:t>K</a:t>
              </a:r>
              <a:endParaRPr kumimoji="1" lang="ja-JP" altLang="en-US" sz="150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2183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Office テーマ">
  <a:themeElements>
    <a:clrScheme name="スリップストリーム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4806</TotalTime>
  <Words>600</Words>
  <Application>Microsoft Office PowerPoint</Application>
  <PresentationFormat>ワイド画面</PresentationFormat>
  <Paragraphs>328</Paragraphs>
  <Slides>36</Slides>
  <Notes>6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36</vt:i4>
      </vt:variant>
    </vt:vector>
  </HeadingPairs>
  <TitlesOfParts>
    <vt:vector size="42" baseType="lpstr">
      <vt:lpstr>맑은 고딕</vt:lpstr>
      <vt:lpstr>ＭＳ Ｐゴシック</vt:lpstr>
      <vt:lpstr>Arial</vt:lpstr>
      <vt:lpstr>Calibri</vt:lpstr>
      <vt:lpstr>Calibri Light</vt:lpstr>
      <vt:lpstr>Office テーマ</vt:lpstr>
      <vt:lpstr>日本の高齢化社会を 　　　　　　　　地域活性化とともに救う  　　　　　</vt:lpstr>
      <vt:lpstr>PowerPoint プレゼンテーション</vt:lpstr>
      <vt:lpstr>PowerPoint プレゼンテーション</vt:lpstr>
      <vt:lpstr>日本の人口</vt:lpstr>
      <vt:lpstr>PowerPoint プレゼンテーション</vt:lpstr>
      <vt:lpstr>少子化</vt:lpstr>
      <vt:lpstr>日本の人口ピラミッド</vt:lpstr>
      <vt:lpstr>現状分析</vt:lpstr>
      <vt:lpstr>日本人は介護をやりたがらない</vt:lpstr>
      <vt:lpstr>解決方法</vt:lpstr>
      <vt:lpstr>  日本語学校</vt:lpstr>
      <vt:lpstr>PowerPoint プレゼンテーション</vt:lpstr>
      <vt:lpstr>日本に呼ぶまでの流れ</vt:lpstr>
      <vt:lpstr>日本に呼ぶまでの流れ～高齢者への宣伝方法</vt:lpstr>
      <vt:lpstr>PowerPoint プレゼンテーション</vt:lpstr>
      <vt:lpstr>日本に呼ぶまでの流れ～外国人への宣伝方法</vt:lpstr>
      <vt:lpstr>PowerPoint プレゼンテーション</vt:lpstr>
      <vt:lpstr>PowerPoint プレゼンテーション</vt:lpstr>
      <vt:lpstr>PowerPoint プレゼンテーション</vt:lpstr>
      <vt:lpstr>日本についてからの流れ</vt:lpstr>
      <vt:lpstr>高齢者の家の場合、触れ合ってお互いを選び家決め</vt:lpstr>
      <vt:lpstr>今後の外国人の働きぐち</vt:lpstr>
      <vt:lpstr>ルームシェアを選んだ外国人は</vt:lpstr>
      <vt:lpstr>メリット</vt:lpstr>
      <vt:lpstr>その後の交流</vt:lpstr>
      <vt:lpstr>地方の現状　　</vt:lpstr>
      <vt:lpstr>人が増える　　</vt:lpstr>
      <vt:lpstr>店が増える　　</vt:lpstr>
      <vt:lpstr>町がにぎわう　</vt:lpstr>
      <vt:lpstr>町がにぎわう　</vt:lpstr>
      <vt:lpstr>デメリット</vt:lpstr>
      <vt:lpstr> 収支（初年度）</vt:lpstr>
      <vt:lpstr>PowerPoint プレゼンテーション</vt:lpstr>
      <vt:lpstr>将来展望</vt:lpstr>
      <vt:lpstr>最後に</vt:lpstr>
      <vt:lpstr>PowerPoint プレゼンテーション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シェアザワールド</dc:title>
  <dc:creator>G015C1170</dc:creator>
  <cp:lastModifiedBy>村野愛美</cp:lastModifiedBy>
  <cp:revision>308</cp:revision>
  <dcterms:created xsi:type="dcterms:W3CDTF">2016-12-14T05:16:45Z</dcterms:created>
  <dcterms:modified xsi:type="dcterms:W3CDTF">2017-01-20T03:21:34Z</dcterms:modified>
</cp:coreProperties>
</file>